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— пешеход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узнаем, как идти по улице спокойно, внимательно и без ошибок.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Улица: свои правила для каждого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встречаются люди, машины, автобусы, велосипеды и самокаты. Чтобы никто не мешал друг другу и не попадал в опасность, всем нужны понятные правила движения.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пешеходу идти безопасно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безопасное место для пешехода — тротуар. Он идёт сбоку от дороги, отделён бордюром и помогает спокойно двигаться вдали от машин.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рядом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тротуара нет, идти нужно только там, где это разрешено взрослыми и где путь безопасен. На проезжую часть выходят лишь для перехода.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тротуара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тротуаре важно не толкаться, не бежать и не отвлекаться. Тогда легче заметить переход, знак, поворот и вовремя остановиться у края дороги.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вперёд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идти рядом с выездами из дворов и парковок. Лучше держаться подальше от проезжей части и не спешить без нужды.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края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помогает перейти дорогу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свет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свет говорит пешеходу: стой и жди. Даже если очень хочется быстрее попасть на другую сторону, дорога в этот момент не для перехода.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для всех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помогает и детям, и водителям не путаться на перекрёстке. Если соблюдать его сигналы, переход становится понятным и спокойным.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и зелёный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свет предупреждает: сейчас всё изменится, нужно быть внимательным. Зелёный разрешает идти, но сначала всё равно надо посмотреть по сторонам.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дорогу по правилам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безопасного перехода улицы детьми.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Зебра — это пешеходный переход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полосы на дороге напоминают зебру. Они показывают удобное место, где пешеходам можно перейти улицу и не теряться среди машин.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полосы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Зебра помогает, но сама по себе не останавливает автомобили. Поэтому пешеходу важно быть внимательным, спокойным и не торопиться ни на шаг.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волшебство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зебре нельзя шагать вперёд без проверки. Нужно посмотреть налево и направо, убедиться, что путь свободен, и только потом начинать переход.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взгляд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3111" y="3245763"/>
            <a:ext cx="28837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должен знать первоклассник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подсказывает, где людям можно переходить дорогу. Его легко запомнить: если видишь его, значит, место для перехода уже рядом.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Пешеходам нельзя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сообщает, что идти здесь запрещено. Он напоминает: для пешехода нужно выбрать другое, безопасное место, а не спорить с дорожными правилами.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предупреждает водителей, что поблизости школа, детский сад или место, где часто бывают дети. Здесь нужно особенно внимательно смотреть на дорогу.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 у дороги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 нельзя играть в мяч, бегать или устраивать догонялки. Весёлая игра быстро становится опасной, если рядом движутся машины.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играть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разговоры и шуточки могут отвлечь от дороги. Пешеходу нужны внимательные глаза и уши, а не режим «я всё потом посмотрю».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отвлекаться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резко выбегать на проезжую часть за игрушкой, мячом или любопытством. Лучше остановиться и попросить взрослого помочь.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выбегать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края тротуара нельзя толкаться и спешить. Один неловкий шаг может вывести прямо к дороге, а это уже совсем не смешно.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толкаться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нужно быть особенно внимательным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поворотах машина может появиться неожиданно, особенно если водитель смотрит на дорогу, а не на пешехода. Здесь нужно замедлиться и внимательно смотреть по сторонам.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выездов из дворов автомобиль может выехать тихо и быстро. Перед таким местом лучше остановиться и не делать шагов наугад.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Выезды из дворов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парковках и у остановок много машин, людей и движения. Здесь легко потерять обзор, поэтому важно идти спокойно и не спешить вперёд.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Парковки и остановки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автобус, куст или большой автомобиль, пешехода может быть не видно. Сначала нужно пройти туда, где дорога хорошо просматривается, и только потом переходить.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препятствий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рядом с автобусом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порядок действий, если автобус закрыл обзор дороги.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темноте и в плохую погоду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сумерках, дождь и туман пешехода видно хуже, чем днём. Светлая одежда и аккуратный шаг помогают водителю заметить ребёнка раньше и вовремя снизить скорость.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Стань заметнее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 мешает не только глазам, но и ушам. Перед переходом нужно остановиться, посмотреть по сторонам и прислушаться, чтобы не выйти прямо перед машиной.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и слушай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мокрой, снежной или скользкой дороге нельзя торопиться. Лучше идти медленно, не бежать и держаться подальше от края проезжей части, чтобы не поскользнуться.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спокойно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 в темноте особенно опасно бегать, толкаться и отвлекаться на игры рядом с проезжей частью. Улица любит внимание, а не весёлую спешку.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 у дороги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светоотражатель помогает быть заметнее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Подвеска на рюкзаке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идёт домой после кружка, и на его рюкзаке висит маленькая подвеска. В темноте она ловит свет фар и начинает светиться, как крошечный маячок. Водитель замечает мальчика заранее и успевает ехать осторожнее.
</a:t>
            </a:r>
            <a:endParaRPr lang="en-US" sz="89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Браслет на рукаве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Кати на куртке закреплён яркий браслет. Когда она поворачивает руку, отражённый свет сразу бросается в глаза, даже если на улице пасмурно. Такой простой знак помогает заметить ребёнка у перехода и во дворе.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Наклейка на куртке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спине у Саши есть светоотражающая наклейка в форме звезды. Днём она почти незаметна, а вечером превращается в полезную подсказку для водителей. Чем больше таких деталей на одежде, тем увереннее идёт ребёнок.
</a:t>
            </a:r>
            <a:endParaRPr lang="en-US" sz="8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503" y="1784025"/>
            <a:ext cx="345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0228" y="1784025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839225"/>
            <a:ext cx="552000" cy="44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как движется на улице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идёт пешком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двигается по тротуару и переходит дорогу только там, где это разрешено. Ему важно смотреть по сторонам, ждать сигнал и не спешить, как будто дорога — не гонка, а аккуратный шаг.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 и переход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 легко набирает скорость, но резко остановить его непросто. Поэтому нельзя выкатывать самокат на переход внезапно: сначала нужно остановиться, убедиться в безопасности и только потом переходить дорогу.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едет по правилам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уже не просто идёт, а управляет транспортом. Поэтому он должен быть особенно внимательным, соблюдать правила для движения и не выезжать неожиданно туда, где люди переходят улицу.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привычки особенно опасны, потому что они заставляют ребёнка делать шаг раньше, чем дорога становится безопасной.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портят безопасный переход: спешка, невнимательность и выбор неположенного места.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дорожного движения для пешеходов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перейти дорогу без перехода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если поблизости нет оборудованного пешеходного перехода.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дороге в школу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поворот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ходит в школу одной и той же дорогой вместе с мамой. По пути они проходят тротуар, переход и аккуратный поворот, где из двора могут выехать машины. Каждый раз девочка запоминает это место и уже сама останавливается у края.
</a:t>
            </a:r>
            <a:endParaRPr lang="en-US" sz="857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сюрпризов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и папа выбрали путь до школы, где нет резких выездов из дворов и не нужно идти близко к проезжей части. После нескольких прогулок девочка уже знает, где остановиться и на что посмотреть, прежде чем идти дальше.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 утром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Петя идёт по улице, где есть удобный тротуар и понятный переход. Он замечает знак, который подсказывает, где перейти безопасно, и поэтому не отвлекается на витрины и разговоры. Маршрут становится привычным и спокойным.
</a:t>
            </a:r>
            <a:endParaRPr lang="en-US" sz="8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рядом со взрослым спокойнее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дома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помогает выбрать удобный маршрут и напоминает, где идти безопасно. Ребёнок сразу понимает, что дорога начинается не с бега, а с внимательного шага.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края дороги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взрослый останавливает ребёнка и вместе с ним смотрит по сторонам. Так легче заметить машины, велосипедистов и другие опасные движения.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 путь дальше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свободен, взрослый показывает, когда можно идти, а ребёнок учится ждать, не спешить и запоминать правила. Со временем это становится полезной привычкой.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идти вместе и не мешать друг другу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рядом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дети идут группой, им лучше держаться вместе и не растягиваться по улице. Так старший видит всех сразу, а никто не теряется и не выбегает вперёд.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без игр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лучше не играть в догонялки и не отвлекаться на шумные забавы. На улице безопаснее тот, кто идёт ровно, смотрит вокруг и помнит о дороге.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старшего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учитель или взрослый, важно сразу выполнять его просьбы. Он подскажет, где остановиться, когда подождать и как перейти дорогу спокойно.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толкаться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Толчки и бег рядом с дорогой опасны. Один неловкий шаг — и ребёнок может оказаться слишком близко к проезжей части или споткнуться у края тротуара.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161" y="3245638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5836" y="3245638"/>
            <a:ext cx="28837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42336" y="1443005"/>
            <a:ext cx="288375" cy="461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78105"/>
            <a:ext cx="440100" cy="3912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безопасного пешехода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 у бордюра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края дороги нужно остановиться, а не делать шаг на ходу. Так ребёнок успевает посмотреть по сторонам и понять, свободен ли путь.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Светоотражатель на одежде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Светоотражатель делает ребёнка заметнее в темноте и в пасмурную погоду. Его удобно носить на куртке, рюкзаке или рукаве — маленькая деталь с большой пользой.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Жди зелёный свет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подсказывает, когда можно идти, а когда нужно подождать. Зелёный свет разрешает переход, но только после внимательной проверки дороги.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полосы на дороге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Зебра показывает место, где пешеходу удобно и безопаснее перейти улицу. Но даже на зебре нельзя забывать смотреть по сторонам и идти спокойно.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 обе стороны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важно посмотреть налево и направо, а не только в одну сторону. Это простое действие помогает заметить машину раньше, чем она подъедет близко.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умеешь быть внимательным пешеходом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идёшь по тротуару, переходишь дорогу в правильном месте и не отвлекаешься, улица становится гораздо безопаснее. Запомни простой секрет: остановись, посмотри, подумай и только потом иди.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2026-05-25T17:47:05Z</dcterms:created>
  <dcterms:modified xsi:type="dcterms:W3CDTF">2026-05-25T17:47:05Z</dcterms:modified>
</cp:coreProperties>
</file>