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 ключевой эволюционный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 в изменении генофонда и формировании биологического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препятствует обмену генами, создавая условия для нового видообразования и адаптации, ключевых для эволюционных процессов и разнообразия жизни.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в биологической эволюции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изоляция: формы и примеры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в водоёмах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озёрах, отделённых друг от друга, рыбы развивают уникальные виды. Примером служат цихлиды Восточной Африки, где разные озёра создают условия для видообразования.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реки как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и широкие реки разделяют популяции. К примеру, белки, разделённые большими реками, со временем формируют разные генетические группы.
</a:t>
            </a:r>
            <a:endParaRPr lang="en-US" sz="125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разделение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4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в прошлом раздробили ареалы многих животных, что привело к изоляции и появлению новых видов в разных регионах.
</a:t>
            </a:r>
            <a:endParaRPr lang="en-US" sz="12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размножения могут не совпадать, что препятствует встрече особей для спаривания, даже при территориальной близости.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изоляция: основные аспекты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несовместимость гамет ведёт к бесплодию или гибели потомства, что серьёзно ограничивает генообмен.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отличия, такие как брачные ритуалы, затрудняют или делают невозможным выбор партнёров из других популяций.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Поведенческая изоляция в дикой природе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брачных песнях у соловьёв Восточной и Западной Европы не позволяют создавать смешанные пары, сохраняя границы популяций.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ритуалы ухаживания и химические сигналы также служат барьером, формируя предрасположенности к спариванию внутри своего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создаёт географические и генетические условия для дифференциации популяций в отдельные виды.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 Мадагаскара демонстрируют, как рельеф способствует образованию уникальных видов за счёт ограничения миграций.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Накапливающиеся генетические изменения закрепляются в изолированных группах, удерживая их от слияния с другими.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различий позволяет адаптироваться к различным экологическим нишам и условиям среды обитания.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процесс видообразования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863494"/>
            <a:ext cx="3848986" cy="248807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изоляции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и примеры влияния различных видов изоляции на генетическое разнообразие и видообразование.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изоляции приводят к задержке обмена генами, способствуя видообразованию и поддержанию биоразнообразия.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Biology,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Этологическая изоляция: значение поведения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сигналах при поиске партнёра, как у светлячков с различными биолюминесцентными кодами, обеспечивают выбор партнёра своего вида.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поведенческие различия предотвращают скрещивание между близкими видами, способствуя сохранению генетической уникальности.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изоляция и её роль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 срокам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сезонности размножения, например, у жаб Bufo bufo и Bufo calamita, предотвращает скрещивание и способствует генетическому разделению.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растений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различия в периодах цветения также служат барьером, усиливая изоляцию даже при географической близости.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обмена генетическим материалом ведёт к накоплению уникальных аллелей в изолированных группах.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возникшие в изолированных популяциях, закрепляются локально и не распространяются в другие группы.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способствует образованию новых видов и увеличивает биологическое разнообразие на планете.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изоляция и её эффекты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проявляется, когда популяции занимают различные экологические ниши, даже находясь на одной территории, что уменьшает вероятность гибридизации межгрупп.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цихлиды в озёрах Восточной Африки разделены по пищевым ресурсам и водным горизонтам, что способствует генетическому расхождению внутри вида.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и её эволюционное значение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экологических предпочтениях усиливают репродуктивные барьеры, поддерживая длительное генетическое разделение и способствуя видообразованию.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экологическая изоляция играет важную роль в поддержании биоразнообразия, уменьшая конкуренцию и стимулируя адаптацию к специфическим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Дарвиновские вьюрки: пример видообразования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на Галапагосах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изоляция Галапагосских островов ограничила миграции вьюрков между популяциями, что привело к появлению множества уникальных видов с разными размерами и формами клюва. Эта адаптация связана с разными кормовыми привычками и средой обитания.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 в эволюции вьюрков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контактов между популяциями способствовало формированию характерных поведенческих и морфологических отличий. Популяции развивались независимо, что привело к закреплению новых адаптивных признаков и формированию отдельных видов.
</a:t>
            </a:r>
            <a:endParaRPr lang="en-US" sz="12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изоляция: механизмы и примеры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Предзиготическая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барьеры, препятствующие спариванию и оплодотворению, например, разные периоды размножения или отличия в брачных ритуалах.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Постзиготическая изоляция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после оплодотворения, когда гибриды бывают стерильны или нежизнеспособны, как в случае мулов — потомков лошади и осла.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Области, где происходит частичное скрещивание близкородственных видов, иллюстрируют промежуточные этапы формирования репродуктивных барьеров.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изоляции: статистика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изоляция способствует накоплению новых генетических вариаций, обеспечивая генетическую уникальность отдельных популяций.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изоляция усиливает генетическое разнообразие среди отдельных видов, способствуя эволюционной диверсификации.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Journal of Evolutionary Biology, 2019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изоляция позволяет закрепить уникальные адаптации, повышая устойчивость популяций к специфическим экологическим условиям и стимулируя эволюционное разнообразие.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некоторых изолированных популяций северного оленя выявлены редкие наследственные болезни, связанные с ограниченным генофондом и отсутствием притока новой генетической информации.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длительной изоляции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снижение генетического разнообразия ведёт к повышению инбридинга, что увеличивает вероятность проявления рецессивных генетических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изоляция: конкретный пример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в изолированных популяциях проявляется в быстром закреплении случайных мутаций, влияющих на генофонд. На острове Святого Матфея частота уникальной мутации достигает 27 %.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материковых популяций, где мутация встречается лишь у 3 %, изоляция усиливает эффект дрейфа, особенно в небольших популяциях с ограниченным числом особей.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изоляция и эндемизм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и уникальные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изоляция Австралии от других континентов создала благоприятные условия для возникновения экзотических видов, таких как кенгуру и коала, которые не встречаются в других местах мира.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конкуренции со стороны внешних видов позволило развитию уникальных адаптивных черт у эндемичных животных, что стимулировало формирование характерных для Австралии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окружающей среде и деятельность человека могут привести к снятию изоляционных барьеров, что способствует смешению ранее разделённых популяций и ослабляет их генетическую уникальность.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изоляции: последствия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интродукция американской норки в Европу, которая привела к гибридизации и резкому снижению численности европейской норки.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гибридных форм часто сопровождается вытеснением аборигенных видов, что снижает биологическое разнообразие и устойчивость экосистемы.
</a:t>
            </a:r>
            <a:endParaRPr lang="en-US" sz="9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искусственная изоляция и разведение зубров в Белавежской пуще способствуют восстановлению и поддержанию популяции, демонстрируя важность изоляции для сохранения редких видов.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изоляции для сохранения видов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контролируемое ограничение контактов между популяциями позволяют сохранять уникальные генофонды и предотвращать негативные последствия смешения видов.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изоляции для эволюционного процесса и сохранения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является ключевым механизмом, обеспечивающим генетическую диверсификацию и устойчивость видов. В условиях современных экологических вызовов её значение возрастает, позволяя эффективно управлять биоразнообразием и обеспечивать будущее планеты.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2026-05-10T05:48:08Z</dcterms:created>
  <dcterms:modified xsi:type="dcterms:W3CDTF">2026-05-10T05:48:08Z</dcterms:modified>
</cp:coreProperties>
</file>