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9. The Fairy Garden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 сад, его жители и простые английские слова о природе.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волшебный сад подходит для 4 класса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знакомую природу и сказку, поэтому слова легко запоминаются. Ученики тренируют короткие модели There is / There are, It is… I can… и учатся описывать сад простыми фразами.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800" y="3434482"/>
            <a:ext cx="471600" cy="47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6900" y="3460682"/>
            <a:ext cx="471600" cy="41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95580" y="3429058"/>
            <a:ext cx="422141" cy="4824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2175" y="1873570"/>
            <a:ext cx="471397" cy="377118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65075" y="1826431"/>
            <a:ext cx="471397" cy="47139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сада и их простые действия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937950" y="3429058"/>
            <a:ext cx="2087100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404800" y="4020941"/>
            <a:ext cx="2620500" cy="672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Birds make the garden lively: они sing in trees and move from branch to branch. Короткие предложения помогают соединять действие и место: The bird sings. It is in the tree.
</a:t>
            </a:r>
            <a:endParaRPr lang="en-US" sz="1059" dirty="0"/>
          </a:p>
        </p:txBody>
      </p:sp>
      <p:sp>
        <p:nvSpPr>
          <p:cNvPr id="17" name="Text 4"/>
          <p:cNvSpPr txBox="1"/>
          <p:nvPr/>
        </p:nvSpPr>
        <p:spPr>
          <a:xfrm>
            <a:off x="6670050" y="3429058"/>
            <a:ext cx="2087100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Феи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6136900" y="4020941"/>
            <a:ext cx="2620500" cy="672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Fairies bring kindness to the story: they can help flowers grow and water plants. Такие предложения показывают умение героя и делают тему доброй. The fairy smiles and works in the garden.
</a:t>
            </a:r>
            <a:endParaRPr lang="en-US" sz="1059" dirty="0"/>
          </a:p>
        </p:txBody>
      </p:sp>
      <p:sp>
        <p:nvSpPr>
          <p:cNvPr id="19" name="Text 6"/>
          <p:cNvSpPr txBox="1"/>
          <p:nvPr/>
        </p:nvSpPr>
        <p:spPr>
          <a:xfrm>
            <a:off x="3804000" y="3429058"/>
            <a:ext cx="2087100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270850" y="4020941"/>
            <a:ext cx="2620500" cy="672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Snails add a quiet detail to the picture. Они move slowly and often hide near leaves or flowers. Для детей удобно говорить: The snail is small. It moves slowly under the leaf.
</a:t>
            </a:r>
            <a:endParaRPr lang="en-US" sz="1059" dirty="0"/>
          </a:p>
        </p:txBody>
      </p:sp>
      <p:sp>
        <p:nvSpPr>
          <p:cNvPr id="21" name="Text 8"/>
          <p:cNvSpPr txBox="1"/>
          <p:nvPr/>
        </p:nvSpPr>
        <p:spPr>
          <a:xfrm>
            <a:off x="1052800" y="1820906"/>
            <a:ext cx="3353062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462175" y="2489986"/>
            <a:ext cx="3944115" cy="595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Butterflies легко узнаются по ярким крыльям и красивому полёту. Дети могут описывать их коротко: The butterfly flies. It is small and colorful. Такие фразы хорошо подходят для устных ответов.
</a:t>
            </a:r>
            <a:endParaRPr lang="en-US" sz="1172" dirty="0"/>
          </a:p>
        </p:txBody>
      </p:sp>
      <p:sp>
        <p:nvSpPr>
          <p:cNvPr id="23" name="Text 10"/>
          <p:cNvSpPr txBox="1"/>
          <p:nvPr/>
        </p:nvSpPr>
        <p:spPr>
          <a:xfrm>
            <a:off x="5355700" y="1820906"/>
            <a:ext cx="3353062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 божьи коровки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4765075" y="2489986"/>
            <a:ext cx="3944115" cy="595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Bees buzz near flowers, а ladybirds slowly crawl on leaves. Эти герои помогают повторить глаголы действия и простые описания. The bee is small. It flies fast and works in the garden.
</a:t>
            </a:r>
            <a:endParaRPr lang="en-US" sz="11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594" y="1290000"/>
            <a:ext cx="4264963" cy="34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волшебного сада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895250" y="1381612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цветов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95250" y="1568785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встречаются слова flower, rose, tulip, daisy и lily. Эти названия помогают детям узнавать разные растения и уверенно говорить о них короткими фразами в классе и дома.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895250" y="4161387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работы с изображением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95250" y="4348560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особенно полезна, когда нужно показать разные виды цветов и их части. Ребёнок может сравнивать размер, цвет и форму и быстрее находить нужное слово в памяти.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895250" y="3466443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95250" y="3653616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задании удобно использовать фразы It is a red rose. These flowers are in the garden. The petals are bright. Они подходят для описания картинки без сложных слов и длинных предложений.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895250" y="2771500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цветка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895250" y="2958673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petal, leaf и stem помогает замечать детали, а не только общий вид. Ученики учатся смотреть внимательно: what is on the flower, what is under it, and what color it has.
</a:t>
            </a:r>
            <a:endParaRPr lang="en-US" sz="800" dirty="0"/>
          </a:p>
        </p:txBody>
      </p:sp>
      <p:sp>
        <p:nvSpPr>
          <p:cNvPr id="20" name="Text 10"/>
          <p:cNvSpPr txBox="1"/>
          <p:nvPr/>
        </p:nvSpPr>
        <p:spPr>
          <a:xfrm>
            <a:off x="4895250" y="2076556"/>
            <a:ext cx="3773100" cy="1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лепестков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4895250" y="2263729"/>
            <a:ext cx="3773100" cy="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описывают через red, pink, yellow, white, purple и blue. Такие прилагательные легко соединяются с существительными: a red rose, a yellow flower, blue petals. Это делает описание ярким и простым.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кусты и части сада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704300" y="9201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объекты сада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04300" y="113649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включает tree, bush, grass, path, pond, fence, gate и bench. Эти слова помогают назвать то, что ребёнок видит вокруг, и составить короткое описание сада по картинке.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704300" y="1599130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вид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704300" y="1815522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подходят big, small, tall, short, green, sunny и quiet. Они делают фразу точнее: a tall tree, a small bench, a quiet garden. Слова легко запоминаются и часто повторяются.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04300" y="227815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704300" y="249454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There is помогает назвать один объект: There is a tree near the gate. Такая модель полезна, когда нужно быстро и понятно ответить на вопрос о картинке.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300" y="2957180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предметов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704300" y="3173572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There are подходит для группы объектов: There are flowers by the path. Она учит замечать количество и строить короткие описания без лишних слов и сложной грамматики.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4704300" y="3636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4704300" y="3852597"/>
            <a:ext cx="4148400" cy="3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The garden is green and beautiful помогают соединить лексику и простую оценку. Так ребёнок может составить маленький связный текст о саде и не потерять мысль.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000" y="1939509"/>
            <a:ext cx="331650" cy="48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5075" y="1971242"/>
            <a:ext cx="471300" cy="418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800" y="3484874"/>
            <a:ext cx="471600" cy="377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61650" y="3432314"/>
            <a:ext cx="422100" cy="482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70850" y="3437714"/>
            <a:ext cx="471600" cy="471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91150" y="520850"/>
            <a:ext cx="78534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Садовые предметы и инструменты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1052800" y="1939509"/>
            <a:ext cx="3353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462175" y="2608589"/>
            <a:ext cx="3944100" cy="59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Watering can связана с действием water, поэтому слово сразу понятно детям. Фраза I have a watering can помогает рассказать, чем пользуются в саду, и повторить нужный предмет.
</a:t>
            </a:r>
            <a:endParaRPr lang="en-US" sz="1172" dirty="0"/>
          </a:p>
        </p:txBody>
      </p:sp>
      <p:sp>
        <p:nvSpPr>
          <p:cNvPr id="14" name="Text 4"/>
          <p:cNvSpPr txBox="1"/>
          <p:nvPr/>
        </p:nvSpPr>
        <p:spPr>
          <a:xfrm>
            <a:off x="5355700" y="1939509"/>
            <a:ext cx="3353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Корзина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65075" y="2608589"/>
            <a:ext cx="3944100" cy="59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Basket часто используют, когда собирают цветы или листья. The basket is full of flowers — простая и наглядная фраза, которую легко повторять в классе и дома.
</a:t>
            </a:r>
            <a:endParaRPr lang="en-US" sz="1172" dirty="0"/>
          </a:p>
        </p:txBody>
      </p:sp>
      <p:sp>
        <p:nvSpPr>
          <p:cNvPr id="16" name="Text 6"/>
          <p:cNvSpPr txBox="1"/>
          <p:nvPr/>
        </p:nvSpPr>
        <p:spPr>
          <a:xfrm>
            <a:off x="937950" y="3432314"/>
            <a:ext cx="2087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04800" y="4024196"/>
            <a:ext cx="26205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Gloves нужны, когда садовник работает аккуратно. The gardener uses gloves показывает полезное действие и помогает связать предмет с человеком, который ухаживает за садом.
</a:t>
            </a:r>
            <a:endParaRPr lang="en-US" sz="1058" dirty="0"/>
          </a:p>
        </p:txBody>
      </p:sp>
      <p:sp>
        <p:nvSpPr>
          <p:cNvPr id="18" name="Text 8"/>
          <p:cNvSpPr txBox="1"/>
          <p:nvPr/>
        </p:nvSpPr>
        <p:spPr>
          <a:xfrm>
            <a:off x="6670050" y="3432314"/>
            <a:ext cx="2087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Грабли и шланг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6136900" y="4024196"/>
            <a:ext cx="26205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Rake and hose помогают clean and water the garden. Эти слова легко включить в короткие задания, где нужно назвать инструмент и объяснить, что он делает.
</a:t>
            </a:r>
            <a:endParaRPr lang="en-US" sz="1098" dirty="0"/>
          </a:p>
        </p:txBody>
      </p:sp>
      <p:sp>
        <p:nvSpPr>
          <p:cNvPr id="20" name="Text 10"/>
          <p:cNvSpPr txBox="1"/>
          <p:nvPr/>
        </p:nvSpPr>
        <p:spPr>
          <a:xfrm>
            <a:off x="3804000" y="3432314"/>
            <a:ext cx="20871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Лопата
</a:t>
            </a:r>
            <a:endParaRPr lang="en-US" sz="1300" dirty="0"/>
          </a:p>
        </p:txBody>
      </p:sp>
      <p:sp>
        <p:nvSpPr>
          <p:cNvPr id="21" name="Text 11"/>
          <p:cNvSpPr txBox="1"/>
          <p:nvPr/>
        </p:nvSpPr>
        <p:spPr>
          <a:xfrm>
            <a:off x="3270850" y="4024196"/>
            <a:ext cx="26205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Spade помогает сажать и копать землю. С этим словом удобно учить действия plant и dig, потому что ребёнок сразу видит, как предмет используется в саду.
</a:t>
            </a:r>
            <a:endParaRPr lang="en-US" sz="110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375" y="4140525"/>
            <a:ext cx="3957300" cy="48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Module 9, иллюстративный элемент урока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70525" y="932975"/>
            <a:ext cx="3624300" cy="154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700" dirty="0"/>
          </a:p>
        </p:txBody>
      </p:sp>
      <p:sp>
        <p:nvSpPr>
          <p:cNvPr id="6" name="Text 3"/>
          <p:cNvSpPr txBox="1"/>
          <p:nvPr/>
        </p:nvSpPr>
        <p:spPr>
          <a:xfrm>
            <a:off x="4905025" y="2713000"/>
            <a:ext cx="35553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волшебная палочка сразу превращает обычный сад в сказку.
</a:t>
            </a:r>
            <a:endParaRPr lang="en-US" sz="1800" dirty="0"/>
          </a:p>
        </p:txBody>
      </p:sp>
      <p:sp>
        <p:nvSpPr>
          <p:cNvPr id="7" name="Text 4"/>
          <p:cNvSpPr txBox="1"/>
          <p:nvPr/>
        </p:nvSpPr>
        <p:spPr>
          <a:xfrm>
            <a:off x="434375" y="520850"/>
            <a:ext cx="38691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яркий предмет делает историю понятной и интересной для детей: фея, палочка и сад сразу создают добрую волшебную сцену.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2" y="1518319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цветов и размеров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056550" y="1730167"/>
            <a:ext cx="38391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Red, green, blue, yellow, pink и purple часто встречаются в заданиях. Ученики описывают цветы, насекомых и предметы сада, а потом легко соединяют слово с картинкой.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056550" y="1552516"/>
            <a:ext cx="3839100" cy="15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056550" y="2369861"/>
            <a:ext cx="38391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Big и small помогают сравнивать предметы без сложных объяснений. A big flower, a small snail и a big tree звучат просто и понятно для 4 класса.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056550" y="2192209"/>
            <a:ext cx="3839100" cy="15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и маленький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056550" y="3009554"/>
            <a:ext cx="38391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Tall и short особенно полезны для деревьев, кустов и цветов. The tall tree and the short bush учат замечать размер и строить аккуратные описания.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056550" y="2831903"/>
            <a:ext cx="3839100" cy="15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и низкий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5056550" y="3649248"/>
            <a:ext cx="38391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Long и tiny делают описание точнее и немного веселее. Tiny wings, a long leaf и a tiny fairy легко запоминаются, потому что слова очень наглядные.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5056550" y="3471597"/>
            <a:ext cx="3839100" cy="15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и крошечный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5056550" y="4288942"/>
            <a:ext cx="3839100" cy="3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прилагательные легко ставятся перед словами из сада: a red rose, a tall tree, a small snail. Именно поэтому дети быстро составляют свои первые фразы.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5056550" y="4111291"/>
            <a:ext cx="3839100" cy="15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 существительными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47421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There is / There are в саду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503400" y="3764650"/>
            <a:ext cx="38178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ученики учатся говорить о единственном объекте: There is a pond in the garden. Такая фраза помогает спокойно назвать место и не потеряться в описании картинки.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11050" y="3037125"/>
            <a:ext cx="3817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865400" y="3035002"/>
            <a:ext cx="38178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используется There are, когда предметов больше одного: There are flowers and butterflies in the garden. Эта модель учит замечать количество и быстро описывать всё, что видно вокруг.
</a:t>
            </a:r>
            <a:endParaRPr lang="en-US" sz="1300" dirty="0"/>
          </a:p>
        </p:txBody>
      </p:sp>
      <p:sp>
        <p:nvSpPr>
          <p:cNvPr id="10" name="Text 5"/>
          <p:cNvSpPr txBox="1"/>
          <p:nvPr/>
        </p:nvSpPr>
        <p:spPr>
          <a:xfrm>
            <a:off x="4873050" y="2307477"/>
            <a:ext cx="3817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предметов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7557" y="1471700"/>
            <a:ext cx="2947486" cy="32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действия в волшебном саду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65850" y="1686575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и звук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65850" y="2106576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Fly и buzz помогают описать движение насекомых. The bee buzzes and the butterfly flies — короткие предложения легко запоминаются и подходят для устного ответа в 4 классе.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2650" y="3458975"/>
            <a:ext cx="16002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цветение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392700" y="3897725"/>
            <a:ext cx="1600200" cy="6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Grow и bloom показывают, что происходит с растениями. Flowers grow in the sun, and the garden blooms in spring — такие фразы связывают природу и простую грамматику.
</a:t>
            </a:r>
            <a:endParaRPr lang="en-US" sz="700" dirty="0"/>
          </a:p>
        </p:txBody>
      </p:sp>
      <p:sp>
        <p:nvSpPr>
          <p:cNvPr id="16" name="Text 6"/>
          <p:cNvSpPr txBox="1"/>
          <p:nvPr/>
        </p:nvSpPr>
        <p:spPr>
          <a:xfrm>
            <a:off x="4200675" y="3458975"/>
            <a:ext cx="16002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помощь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200725" y="3897725"/>
            <a:ext cx="1600200" cy="6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 — важный глагол темы, потому что фея и дети заботятся о саде. The fairy can help the flowers. Такая фраза звучит понятно, доброжелательно и очень по-детски.
</a:t>
            </a:r>
            <a:endParaRPr lang="en-US" sz="700" dirty="0"/>
          </a:p>
        </p:txBody>
      </p:sp>
      <p:sp>
        <p:nvSpPr>
          <p:cNvPr id="18" name="Text 8"/>
          <p:cNvSpPr txBox="1"/>
          <p:nvPr/>
        </p:nvSpPr>
        <p:spPr>
          <a:xfrm>
            <a:off x="2296663" y="3458975"/>
            <a:ext cx="16002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 садом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296713" y="3897725"/>
            <a:ext cx="1600200" cy="6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Water, plant, pick и dig описывают полезные действия. The gardener waters the flowers and plants new seeds. Эти слова легко использовать в небольших учебных историях.
</a:t>
            </a:r>
            <a:endParaRPr lang="en-US" sz="700" dirty="0"/>
          </a:p>
        </p:txBody>
      </p:sp>
      <p:sp>
        <p:nvSpPr>
          <p:cNvPr id="20" name="Text 10"/>
          <p:cNvSpPr txBox="1"/>
          <p:nvPr/>
        </p:nvSpPr>
        <p:spPr>
          <a:xfrm>
            <a:off x="3337825" y="1686575"/>
            <a:ext cx="2055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и движение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3337825" y="2106576"/>
            <a:ext cx="23916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Sing и crawl делают сад живым. The bird sings, and the ladybird crawls on a leaf. Ребёнок учится соединять глагол с героем и местом действия.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18" y="1660055"/>
            <a:ext cx="2573700" cy="16889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568" y="1660055"/>
            <a:ext cx="2573700" cy="16889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8893" y="1660055"/>
            <a:ext cx="2573700" cy="16889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Описания по картинке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40193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картинки — светлый сад с цветами и деревьями. По дорожке летает бабочка, а рядом с кустом видны две пчёлы. Фея улыбается и словно приглашает рассмотреть каждую деталь.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0193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сад на первой линии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2985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другой картинке можно заметить цветок, на котором сидит бабочка, и дерево, возле которого жужжат пчёлы. Такие детали помогают составить короткое описание и назвать цвет, число и место.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32985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спрятались герои?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1950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сцена показывает тихий сад с цветами, тропинкой и маленькой феей. Она стоит рядом с растениями и улыбается. Ребёнок легко находит знакомые слова и строит простые предложения по образцу.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21950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уголок сада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375" y="4140525"/>
            <a:ext cx="3957300" cy="48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модуля и список лексических опор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70525" y="932975"/>
            <a:ext cx="3624300" cy="154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700" dirty="0"/>
          </a:p>
        </p:txBody>
      </p:sp>
      <p:sp>
        <p:nvSpPr>
          <p:cNvPr id="6" name="Text 3"/>
          <p:cNvSpPr txBox="1"/>
          <p:nvPr/>
        </p:nvSpPr>
        <p:spPr>
          <a:xfrm>
            <a:off x="4905025" y="2713000"/>
            <a:ext cx="35553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слова удобно использовать, чтобы говорить о количестве: many, some, a lot of и few.
</a:t>
            </a:r>
            <a:endParaRPr lang="en-US" sz="1800" dirty="0"/>
          </a:p>
        </p:txBody>
      </p:sp>
      <p:sp>
        <p:nvSpPr>
          <p:cNvPr id="7" name="Text 4"/>
          <p:cNvSpPr txBox="1"/>
          <p:nvPr/>
        </p:nvSpPr>
        <p:spPr>
          <a:xfrm>
            <a:off x="434375" y="520850"/>
            <a:ext cx="38691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четыре слова помогают детям замечать, сколько предметов на картинке, и сравнивать группы объектов без сложных объяснений.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682" y="3429058"/>
            <a:ext cx="361835" cy="4824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6900" y="3434482"/>
            <a:ext cx="471600" cy="47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70850" y="3434482"/>
            <a:ext cx="471600" cy="471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6956" y="1820906"/>
            <a:ext cx="361835" cy="48244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65075" y="1826431"/>
            <a:ext cx="471397" cy="47139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937950" y="3429058"/>
            <a:ext cx="2087100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Under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404800" y="4020941"/>
            <a:ext cx="2620500" cy="672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under показывает, что один предмет расположен ниже другого. Так можно сказать о улитке под листом или о тенёчке под деревом.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670050" y="3429058"/>
            <a:ext cx="2087100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Behind / next to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6136900" y="4020941"/>
            <a:ext cx="2620500" cy="672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предлоги делают описание точнее. Behind показывает, что герой спрятан сзади, а next to — что предмет стоит рядом, как корзина рядом со скамейкой.
</a:t>
            </a:r>
            <a:endParaRPr lang="en-US" sz="1093" dirty="0"/>
          </a:p>
        </p:txBody>
      </p:sp>
      <p:sp>
        <p:nvSpPr>
          <p:cNvPr id="19" name="Text 6"/>
          <p:cNvSpPr txBox="1"/>
          <p:nvPr/>
        </p:nvSpPr>
        <p:spPr>
          <a:xfrm>
            <a:off x="3804000" y="3429058"/>
            <a:ext cx="2087100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Near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270850" y="4020941"/>
            <a:ext cx="2620500" cy="6727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Near помогает показать близость. Пчёлы могут быть near the roses, а корзина — near the bench. Такое слово часто встречается в описании картинки.
</a:t>
            </a:r>
            <a:endParaRPr lang="en-US" sz="1105" dirty="0"/>
          </a:p>
        </p:txBody>
      </p:sp>
      <p:sp>
        <p:nvSpPr>
          <p:cNvPr id="21" name="Text 8"/>
          <p:cNvSpPr txBox="1"/>
          <p:nvPr/>
        </p:nvSpPr>
        <p:spPr>
          <a:xfrm>
            <a:off x="1052800" y="1820906"/>
            <a:ext cx="3353062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462175" y="2489986"/>
            <a:ext cx="3944115" cy="595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in показывает, что предмет находится внутри чего-то. В саду так удобно сказать о бабочке в дереве или о цветке в самом центре картинки.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5355700" y="1820906"/>
            <a:ext cx="3353062" cy="4842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4765075" y="2489986"/>
            <a:ext cx="3944115" cy="595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помогает описать предмет сверху: бабочка на цветке, книга на скамейке, капля на лепестке. Это очень наглядный и понятный для детей способ.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520850"/>
            <a:ext cx="3486000" cy="19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 о том, что любят герои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01075" y="112699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bee likes flowers — это короткая и понятная фраза для 4 класса. Она помогает соединить название героя, действие и тему сада в одном предложении.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701050" y="82505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любит цветы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01075" y="209997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bird loves the garden показывает отношение героя к месту. Такое предложение легко запомнить и использовать в устной речи или в маленьком письменном задании.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01050" y="179802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любит сад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701075" y="307294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fairy likes to help plants — фраза с добрым смыслом и знакомым словом help. Она хорошо подходит для темы волшебного сада и добрых поступков.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701050" y="277100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Фея любит помогать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701075" y="404592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children like the colorful garden соединяет лексики о цвете и природе. Это простое предложение помогает детям говорить о своих впечатлениях без сложных слов.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4701050" y="374397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любят яркий сад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в саду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46275" y="3312262"/>
            <a:ext cx="24219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 это?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6275" y="3608612"/>
            <a:ext cx="24219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What is it? — It is a flower. Такой вопрос и ответ помогают быстро назвать предмет на картинке и повторить простую модель вежливого общения.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80700" y="3312262"/>
            <a:ext cx="24219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пчела?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80700" y="3608612"/>
            <a:ext cx="24219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Where is the bee? — It is near the rose. Эта фраза тренирует предлоги места и помогает ребёнку точно показать расположение героя.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215125" y="3312262"/>
            <a:ext cx="24219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растениям?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15125" y="3608612"/>
            <a:ext cx="24219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Who helps the plants? — The fairy helps the plants. Диалог связывает сказочного героя и доброе действие, поэтому его легко понять и запомнить.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1963487" y="1692037"/>
            <a:ext cx="24219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Какого он цвета?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963487" y="1988387"/>
            <a:ext cx="24219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What color is it? — It is red. Короткий диалог удобно использовать, когда нужно назвать цвет цветка, бабочки или другого предмета в саду.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4797913" y="1692037"/>
            <a:ext cx="24219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 ли фея летать?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4797913" y="1988387"/>
            <a:ext cx="24219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Can the fairy fly? — Yes, she can. Такой вопрос делает тему сказочной и одновременно повторяет модальный глагол can в очень простой форме.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на слова и картинки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800900" y="1686578"/>
            <a:ext cx="33951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правильный цвет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800900" y="2106580"/>
            <a:ext cx="38310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закончить фразу, например: The flower is purple. Ученик выбирает нужное слово и повторяет цвета, которые уже встречались в теме сада.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5850" y="1686578"/>
            <a:ext cx="33951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 слово и рисунок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5850" y="2106580"/>
            <a:ext cx="3831000" cy="7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смотрит на картинку и выбирает нужное слово: rose, butterfly, pond, bench или watering can. Такое упражнение учит быстро узнавать знакомую лексику.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5850" y="3271000"/>
            <a:ext cx="2015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предмет в саду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5850" y="3742850"/>
            <a:ext cx="2401500" cy="8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просит отыскать нужный объект на рисунке: tree, path, basket или pond. Здесь важны внимание, память и умение замечать детали.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255275" y="3271000"/>
            <a:ext cx="2015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по картинке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255275" y="3742850"/>
            <a:ext cx="2401500" cy="8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выполнения задания ученик сверяет ответ с изображением. Это развивает аккуратность и учит связывать слово, цвет, число и место в одном описании.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3360550" y="3271000"/>
            <a:ext cx="2015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Допиши короткое предложение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3360550" y="3742850"/>
            <a:ext cx="2401500" cy="8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There are four birds или The snail is on the leaf помогают тренировать грамматику. Ребёнок видит начало и сам завершает простую мысль.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375" y="4140525"/>
            <a:ext cx="3957300" cy="48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формата чтения в модуле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70525" y="932975"/>
            <a:ext cx="3624300" cy="154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4–6
</a:t>
            </a:r>
            <a:endParaRPr lang="en-US" sz="6700" dirty="0"/>
          </a:p>
        </p:txBody>
      </p:sp>
      <p:sp>
        <p:nvSpPr>
          <p:cNvPr id="6" name="Text 3"/>
          <p:cNvSpPr txBox="1"/>
          <p:nvPr/>
        </p:nvSpPr>
        <p:spPr>
          <a:xfrm>
            <a:off x="4905025" y="2713000"/>
            <a:ext cx="35553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предложений обычно достаточно, чтобы ребёнок понял текст и нашёл знакомые слова без лишней нагрузки.
</a:t>
            </a:r>
            <a:endParaRPr lang="en-US" sz="1800" dirty="0"/>
          </a:p>
        </p:txBody>
      </p:sp>
      <p:sp>
        <p:nvSpPr>
          <p:cNvPr id="7" name="Text 4"/>
          <p:cNvSpPr txBox="1"/>
          <p:nvPr/>
        </p:nvSpPr>
        <p:spPr>
          <a:xfrm>
            <a:off x="434375" y="520850"/>
            <a:ext cx="38691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легко читать вслух и быстро проверять понимание: он не перегружает ученика и помогает сосредоточиться на знакомой лексике.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6" y="2665744"/>
            <a:ext cx="36372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о своём саде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 образца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писать по модели This is my garden. Такая фраза сразу задаёт тему и помогает начать без страха перед длинным текстом.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предметы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можно добавить: There is a tree. There are flowers. Эти короткие предложения делают текст понятным и очень похожим на устную речь.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цвета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The flowers are yellow помогают описать картинку ярче. Цвета в этой теме легко запоминаются и хорошо сочетаются с садовой лексикой.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Скажи, что нравится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фраза может быть простой: I like my garden. Так ребёнок завершает письмо красиво и показывает своё отношение к теме.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слова модуля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46275" y="3312262"/>
            <a:ext cx="24219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сада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6275" y="3608612"/>
            <a:ext cx="24219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Garden, flower, tree, bee, butterfly, fairy, pond, path, watering can, basket — это основа модуля. Эти слова помогают описывать сад и находить детали на картинке.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80700" y="3312262"/>
            <a:ext cx="24219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уметь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80700" y="3608612"/>
            <a:ext cx="24219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называть цвета, размер, место, количество и действия в саду. Эти темы соединяются в короткие, но очень понятные предложения для 4 класса.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215125" y="3312262"/>
            <a:ext cx="24219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Целая картина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215125" y="3608612"/>
            <a:ext cx="24219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рисунок может показать весь волшебный сад сразу: растения, героев и предметы. Такая картинка помогает собрать все слова модуля в одну историю.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1963487" y="1692037"/>
            <a:ext cx="24219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структуры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963487" y="1988387"/>
            <a:ext cx="24219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is / There are, It is… I can… He can… She can… дают ученику простые модели для речи. Они подходят для описания предметов и действий.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4797913" y="1692037"/>
            <a:ext cx="24219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Сказочная атмосфера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4797913" y="1988387"/>
            <a:ext cx="24219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Фея, бабочки и яркие цветы делают тему живой и доброй. Благодаря этому дети легко запоминают слова и с удовольствием говорят по-английски.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 сад, который легко описать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9 помогает уверенно говорить о саде по-английски: называть предметы, цвета, место и действия, а затем собирать всё это в короткие, ясные предложения.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2026-05-30T09:23:52Z</dcterms:created>
  <dcterms:modified xsi:type="dcterms:W3CDTF">2026-05-30T09:23:52Z</dcterms:modified>
</cp:coreProperties>
</file>