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мир: разнообразие, роль в природе и пути сохранения
</a:t>
            </a:r>
            <a:endParaRPr lang="en-US" sz="274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основа природы, важны для экосистем и человека.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научного познания о животных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научного познания о животных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появились более 600 млн лет назад в океанах. Люди изучали их для охоты, скотоводства и науки. Карл Линней создал классификацию, Чарльз Дарвин — теорию эволюции.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делятся на две группы: позвоночные имеют внутренний скелет, что обеспечивает поддержку и защиту.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позвоночным относятся млекопитающие, птицы, рыбы, амфибии и рептилии с развитой нервной системой.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Беспозвоночные — насекомые, моллюски, черви и другие, у которых отсутствует позвоночник.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животных: позвоночные и беспозвоночные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видов и численность животных на планете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видовое богатство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описали около 1,5 миллионов видов животных, большинство из которых — насекомые. Птиц и млекопитающих значительно меньше, но они заметны в природе.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Относительное распределение групп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виды часто обнаруживают в труднодоступных местах, доказывая, что изучение животных продолжается и сейчас.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составляют большинство видов, их разнообразие существенно превосходит других животных.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соотношение групп животных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насекомых отражает их адаптивность и важность в экосистемах по сравнению с крупными позвоночными.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мира, 2023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29194"/>
            <a:ext cx="236400" cy="210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6208" y="1909161"/>
            <a:ext cx="218925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2646" y="1916061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8483" y="1916061"/>
            <a:ext cx="236400" cy="236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43071" y="1909211"/>
            <a:ext cx="218925" cy="250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среды обитания животных
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270000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Рыбы, медузы и киты обитают в различных водоёмах и океанах, адаптируясь к подводной жизни с помощью жабр и плавников.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012792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Тигры, медведи и кенгуру живут на суше, где у них развиты лёгкие, конечности и шерсть для защиты.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759213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летучие мыши получили крылья, что позволяет им летать и искать пищу в воздухе.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05608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Кроты и черви проводят большую часть жизни в земле, имея мощные конечности или удлинённое тело для рытья.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52015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животные, например, лягушки и выдры, живут между водой и сушей, умея быстро адаптироваться к обеим средам.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приспособлений к климату и среде обитания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пингвины сохраняют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Плотные перья и толстый слой жира помогают пингвинам переносить холодные температуры Антарктики и сохранять тепло тела.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Горбы верблюдов как хранилище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накапливают жир в горбах, который становится источником энергии и влаги при длительной засухе в пустыне.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цвета у хамелеонов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Хамелеоны меняют окраску кожи, чтобы спрятаться от хищников или подчеркнуть эмоции, что помогает выживать в различных условиях.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21" y="1221275"/>
            <a:ext cx="588155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разнообразие кормовых привычек и соответствующие животные. Рацион влияет на их морфологию и поведение.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питания животных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определяет место животного в экосистеме и выживание в разных условиях.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потребляют растения, обеспечивая энергию для хищников и поддерживая растительный покров.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Разлагатели, такие как черви и жуки, разлагают органику, возвращая питательные вещества почве.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контролируют численность травоядных, предотвращая чрезмерное истощение растительности.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животных в цепях питания и экосистемах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различных звеньев питающих цепей поддерживают устойчивость и баланс экосистем.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825" y="991763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Рекорды животного мира: размеры и вес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501500" y="1833650"/>
            <a:ext cx="38724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Гиганты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кит — крупнейшее животное планеты, достигающее 30 метров в длину и веса до 150 тонн. Этот морской гигант занимает ключевое место в океанических экосистемах.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501500" y="3281806"/>
            <a:ext cx="38724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Миниатюрные представители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Microcaecilia minuta — одна из самых маленьких позвоночных с длиной около 7 мм. Паразитические осы размером около 0,13 мм считаются самыми крошечными насекомыми в мире.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арктических крачек — это длительные перелёты до 40 000 км в год между местами гнездования и зимовок, обеспечивающие выживание в суровых условиях и поиск пищи.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стратегии и необычные формы поведения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организуют сложные колонии с разделением труда, где каждая особь выполняет конкретную функцию: поиск пищи, охрана или уход за потомством, что повышает эффективность сообщества.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 применяют разнообразные звуковые сигналы для коммуникации в стае, что позволяет координировать охоту и защищаться от хищников, демонстрируя высокий уровень социального поведения.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2125" y="1158919"/>
            <a:ext cx="4270500" cy="9049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2125" y="2057005"/>
            <a:ext cx="4270500" cy="9049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2125" y="2948265"/>
            <a:ext cx="4270500" cy="9049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2125" y="3857390"/>
            <a:ext cx="4270500" cy="9049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забота о потомстве у животных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488900" y="1246829"/>
            <a:ext cx="3888000" cy="724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построение гнёзд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тщательно создают гнёзда из веток и травы, где откладывают яйца. Самки обогревают яйца своим телом, обеспечивая оптимальную температуру для развития птенцов.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88900" y="2144915"/>
            <a:ext cx="3888000" cy="724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львиц о детёнышах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Львицы совместно воспитывают потомство, охраняют детёнышей от опасностей и учат их охоте, что значительно повышает шансы выживания молодняка в дикой природе.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8900" y="3036175"/>
            <a:ext cx="3888000" cy="724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размножения морских черепах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черепахи откладывают сотни яиц на берегу, после чего возвращаются в океан. Они не заботятся о потомстве, которое самостоятельно должно добраться до воды и выжить.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8900" y="3945300"/>
            <a:ext cx="3888000" cy="724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и материнская 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выкармливают детёнышей молоком, что обеспечивает им питательные вещества и защиту. Кроме того, взрослые обучают потомство навыкам добычи пищи и самозащиты.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в природе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Последовательное движение энергии в экосистеме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Красной книге России содержатся более 1000 видов животных, включая редких хищников и крупный рогатый скот, нуждающихся в строгой охране для предотвращения исчезновения.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Исчезающие и уязвимые виды: Красная книга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и снежный барс находятся под угрозой из-за сокращения ареалов и браконьерства, что требует усиленных мер по сохранению их среды обитания.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причинами уменьшения численности видов являются утрата и фрагментация природных территорий, а также загрязнение окружающей среды и климатические изменения.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вызывает изменения в экосистемах, нарушая природные циклы и снижая выживаемость уязвимых животных, что делает их более подверженными исчезновению.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55701"/>
            <a:ext cx="5163300" cy="2110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ключевые представители фауны, охраняемые на федеральном уровне для сохранения биоразнообразия страны.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животные России под охраной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Строгие меры охраны помогают стабилизировать популяции редких видов в России.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природных ресурсов Российской Федерации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приводит к утрате естественных мест обитания, что снижает численность многих животных и нарушает экологическое равновесие.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сельского хозяйства и браконьерство увеличивают давление на дикие популяции, способствуя исчезновению уязвимых и редких видов.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водоёмов промышленными отходами и бытовыми стоками ухудшает условия жизни водных обитателей и негативно влияет на всю экосистему.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хозяйственной деятельности человека на животных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и экологическое просвещение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и экологическое просвещение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 России, такие как Кроноцкий и Байкальский, обеспечивают защиту природных экосистем и редких видов животных.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просвещение в школах включает акции и проекты, направленные на формирование у подростков понимания важности сохранения природы и ответственного поведения.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3085" y="1260494"/>
            <a:ext cx="292200" cy="25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4186" y="2514736"/>
            <a:ext cx="270375" cy="309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358" y="3802011"/>
            <a:ext cx="292200" cy="292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Любопытные факты о животных: рекорды и открытия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420060" y="123586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гепарда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Гепард разгоняется до 100 км/ч всего за 3 секунды, что делает его самым быстрым сухопутным животным на планете.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0248" y="2514736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Электрический угорь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обитатель рек и озёр способен вырабатывать электрический разряд до 600 вольт для защиты и оглушения добычи.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78333" y="379361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Африканский серый попугай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Обладает уникальной способностью к рассуждению и запоминанию до 100 слов, демонстрируя высокий уровень интеллекта среди птиц.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310" y="2889955"/>
            <a:ext cx="2165998" cy="19079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9010" y="2889955"/>
            <a:ext cx="2165998" cy="19079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6560" y="2889955"/>
            <a:ext cx="2165998" cy="190793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2560" y="2889955"/>
            <a:ext cx="2165998" cy="190793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роль животных в жизни человека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09853" y="1329400"/>
            <a:ext cx="2038792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питания и сырья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обеспечивают человека мясом, молоком и яйцами. Кроме того, их шерсть, кожа и воск являются важными промышленными ресурсами.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2457553" y="1329400"/>
            <a:ext cx="2038792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сельскохозяйственных культур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опыляют около 70 % сельскохозяйственных растений, что существенно повышает урожайность и качество продуктов.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55103" y="1329400"/>
            <a:ext cx="2038792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и поисковые 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помогают в поиске людей при ЧС, а также используются в правоохранительных и охранных задачах, способствуя безопасности общества.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21103" y="1329400"/>
            <a:ext cx="2038792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медицинских исследованиях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применяются в научных экспериментах для изучения болезней и разработки новых методов лечения, что приносит пользу здравоохранению.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животных и необходимость их охраны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— ключевой элемент природы, обеспечение его сохранности требует ответственности каждого. Молодёжь играет важную роль в защите животных и формировании экологической культуры.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2026-05-09T10:53:41Z</dcterms:created>
  <dcterms:modified xsi:type="dcterms:W3CDTF">2026-05-09T10:53:41Z</dcterms:modified>
</cp:coreProperties>
</file>