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 пластиды: главные органоиды преобразования энергии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получает и преобразует энергию: строение, функции, происхождение.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Полуаутономные органоиды клетки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 пластиды имеют собственную ДНК, бактериальные рибосомы и делятся независимо от ядра. При этом большинство нужных белков они получают из цитоплазмы, поэтому их называют полуаутономными органоидами эукариотической клетки.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3625" y="1293869"/>
            <a:ext cx="4615500" cy="2438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13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митохондрии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мембраны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Митохондрия окружена наружной и внутренней мембранами. Между ними находится межмембранное пространство, а двойная оболочка отражает древнее симбиотическое происхождение органоида.
</a:t>
            </a:r>
            <a:endParaRPr lang="en-US" sz="984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Кристы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мембрана образует многочисленные складки — кристы. Они резко увеличивают площадь поверхности, на которой размещаются переносчики электронов и АТФ-синтаза.
</a:t>
            </a:r>
            <a:endParaRPr lang="en-US" sz="984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694925"/>
            <a:ext cx="32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Матрикс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митохондрии расположен матрикс с ферментами цикла Кребса. Здесь также находятся митохондриальная ДНК, молекулы тРНК и собственные рибосомы.
</a:t>
            </a:r>
            <a:endParaRPr lang="en-US" sz="1022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527650"/>
            <a:ext cx="29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функцией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строение обеспечивает эффективный синтез АТФ. Чем больше площадь внутренней мембраны и активнее ферментные системы матрикса, тем выше энергетическая отдача органоида.
</a:t>
            </a:r>
            <a:endParaRPr lang="en-US" sz="87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2061056"/>
            <a:ext cx="4389600" cy="83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митохондрий и пластид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общие признаки органоидов и их различия в функции и распределении по клеткам.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органоида полуаутономны и имеют признаки бактериального происхождения, но участвуют в разных этапах энергетического обмена.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клетка и органоиды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каких клетках митохондрий больше всего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биологии; относительные значения для наглядного сравнения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число митохондрий влияет не тип ткани сам по себе, а потребность клетки в постоянном синтезе АТФ.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интенсивнее обмен веществ и выше энергозатраты, тем больше митохондрий требуется клетке.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 в митохондриях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Матрикс как старт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матриксе митохондрий пируват окисляется и включается цикл Кребса. Здесь образуются молекулы, которые затем передают электроны в дыхательную цепь.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4087675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мембрана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внутренней мембране расположены белковые комплексы переноса электронов и АТФ-синтаза. Именно эта мембрана обеспечивает основную часть энергетического превращения.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4087675" y="2494078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АТФ аэробной клетки образуется в митохондриях. Поэтому органоид особенно важен для тканей, которым нужна непрерывная и высокая энергия.
</a:t>
            </a:r>
            <a:endParaRPr lang="en-US" sz="1222" dirty="0"/>
          </a:p>
        </p:txBody>
      </p:sp>
      <p:sp>
        <p:nvSpPr>
          <p:cNvPr id="12" name="Text 5"/>
          <p:cNvSpPr txBox="1"/>
          <p:nvPr/>
        </p:nvSpPr>
        <p:spPr>
          <a:xfrm>
            <a:off x="273807" y="2494076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принимает электроны в конце цепи и позволяет завершить окислительное фосфорилирование. Без него процесс резко теряет эффективность и останавливается.
</a:t>
            </a:r>
            <a:endParaRPr lang="en-US" sz="12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энергии от глюкозы до АТФ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энергетического обмена в клетке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эндосимбиотического происхождения митохондрий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бактериального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митохондрий есть собственная кольцевая ДНК, а их рибосомы по типу близки к бактериальным. Это важное отличие от большинства структур эукариотической клетки и сильный аргумент в пользу эндосимбиотического происхождения. На иллюстрации легко показать сходство формы и внутренней организации.
</a:t>
            </a:r>
            <a:endParaRPr lang="en-US" sz="1040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как у древних симбионтов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размножаются путем перетяжки, без участия ядра в каждом делении. Такой способ напоминает деление бактерий и помогает объяснить, почему органоиды не возникают заново, а передаются дочерним клеткам уже существующими.
</a:t>
            </a:r>
            <a:endParaRPr lang="en-US" sz="1028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мембрана и чувствительность к антибиотикам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мембраны хорошо согласуются с идеей поглощения древней бактерии клеткой-хозяином. Кроме того, некоторые антибиотики, воздействующие на бактериальные рибосомы, могут нарушать и работу митохондрий, что особенно наглядно подтверждает их родство.
</a:t>
            </a:r>
            <a:endParaRPr lang="en-US" sz="101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808" y="1968014"/>
            <a:ext cx="181912" cy="20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2689" y="1970414"/>
            <a:ext cx="203100" cy="20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9789" y="1970414"/>
            <a:ext cx="203100" cy="20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6889" y="1990724"/>
            <a:ext cx="203100" cy="1624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64583" y="1968014"/>
            <a:ext cx="181912" cy="20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митохондрий в клетке и организме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273800" y="2342650"/>
            <a:ext cx="1568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снабжают клетку АТФ, необходимым для синтеза белков, активного транспорта и работы двигательных структур. Без них многие процессы быстро теряют скорость и устойчивость.
</a:t>
            </a:r>
            <a:endParaRPr lang="en-US" sz="1089" dirty="0"/>
          </a:p>
        </p:txBody>
      </p:sp>
      <p:sp>
        <p:nvSpPr>
          <p:cNvPr id="16" name="Text 3"/>
          <p:cNvSpPr txBox="1"/>
          <p:nvPr/>
        </p:nvSpPr>
        <p:spPr>
          <a:xfrm>
            <a:off x="1990272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митохондрий поддерживает перенос веществ через мембраны против градиента концентрации. Это особенно важно для нервных и мышечных клеток, где обмен должен идти непрерывно.
</a:t>
            </a:r>
            <a:endParaRPr lang="en-US" sz="1089" dirty="0"/>
          </a:p>
        </p:txBody>
      </p:sp>
      <p:sp>
        <p:nvSpPr>
          <p:cNvPr id="17" name="Text 4"/>
          <p:cNvSpPr txBox="1"/>
          <p:nvPr/>
        </p:nvSpPr>
        <p:spPr>
          <a:xfrm>
            <a:off x="3747365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тканях с высоким расходом энергии митохондрии обеспечивают сокращение мышц, проведение нервных импульсов и движение ресничек и жгутиков. Поэтому их особенно много в активно работающих клетках.
</a:t>
            </a:r>
            <a:endParaRPr lang="en-US" sz="1089" dirty="0"/>
          </a:p>
        </p:txBody>
      </p:sp>
      <p:sp>
        <p:nvSpPr>
          <p:cNvPr id="18" name="Text 5"/>
          <p:cNvSpPr txBox="1"/>
          <p:nvPr/>
        </p:nvSpPr>
        <p:spPr>
          <a:xfrm>
            <a:off x="5504459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и сигналинг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участвуют в поддержании уровня кальция и в запуске апоптоза. Они также образуют активные формы кислорода, которые в избытке могут повреждать клеточные структуры.
</a:t>
            </a:r>
            <a:endParaRPr lang="en-US" sz="1111" dirty="0"/>
          </a:p>
        </p:txBody>
      </p:sp>
      <p:sp>
        <p:nvSpPr>
          <p:cNvPr id="19" name="Text 6"/>
          <p:cNvSpPr txBox="1"/>
          <p:nvPr/>
        </p:nvSpPr>
        <p:spPr>
          <a:xfrm>
            <a:off x="7261553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наследственностью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работы митохондрий нередко приводят к наследственным заболеваниям, прежде всего мышечной и нервной тканей. Поэтому их изучение важно не только для биологии, но и для медицины.
</a:t>
            </a:r>
            <a:endParaRPr lang="en-US" sz="10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 как органоиды растений и водорослей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3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пластидам относят хлоропласты, хромопласты и лейкопласты. Каждый тип связан с определенной функцией клетки и особенно заметен в тканях растений и водорослей.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4797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пластиды имеют двойную мембрану, собственную ДНК и рибосомы. Эти особенности сближают их с митохондриями и указывают на общее эволюционное происхождение.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622116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пластида определяется функцией ткани, освещенностью и стадией развития органа. Поэтому один и тот же орган растения может содержать пластиды разного типа.
</a:t>
            </a:r>
            <a:endParaRPr lang="en-US" sz="1087" dirty="0"/>
          </a:p>
        </p:txBody>
      </p:sp>
      <p:sp>
        <p:nvSpPr>
          <p:cNvPr id="13" name="Text 5"/>
          <p:cNvSpPr txBox="1"/>
          <p:nvPr/>
        </p:nvSpPr>
        <p:spPr>
          <a:xfrm>
            <a:off x="6796255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жизни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 обеспечивают фотосинтез, окраску органов и запасание питательных веществ. Благодаря им растение не только создает органические вещества, но и распределяет их в нужных тканях.
</a:t>
            </a:r>
            <a:endParaRPr lang="en-US" sz="105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 как центр фотосинтеза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 окружён двумя мембранами, которые отделяют его внутреннюю среду от цитоплазмы. Такая организация подчёркивает его самостоятельность и обеспечивает условия для точной работы фотосинтетических реакций.
</a:t>
            </a:r>
            <a:endParaRPr lang="en-US" sz="1084" dirty="0"/>
          </a:p>
        </p:txBody>
      </p:sp>
      <p:sp>
        <p:nvSpPr>
          <p:cNvPr id="12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Тилакоиды и граны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хлоропласта расположена система тилакоидов, собранных в стопки — граны. Их мембраны несут хлорофилл и другие пигменты, которые улавливают световую энергию.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273800" y="2894000"/>
            <a:ext cx="41532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фаза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мембранах тилакоидов происходит поглощение света, расщепление воды и образование энергетически богатых молекул. Здесь формируются АТФ и НАДФН, необходимые для дальнейшего синтеза веществ.
</a:t>
            </a:r>
            <a:endParaRPr lang="en-US" sz="1061" dirty="0"/>
          </a:p>
        </p:txBody>
      </p:sp>
      <p:sp>
        <p:nvSpPr>
          <p:cNvPr id="14" name="Text 5"/>
          <p:cNvSpPr txBox="1"/>
          <p:nvPr/>
        </p:nvSpPr>
        <p:spPr>
          <a:xfrm>
            <a:off x="273800" y="3792425"/>
            <a:ext cx="36345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 хлоропласта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строме протекают реакции фиксации углекислого газа и превращения его в органические соединения. Именно здесь используется энергия, накопленная в световой фазе, для построения углеводов.
</a:t>
            </a:r>
            <a:endParaRPr lang="en-US" sz="10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в хлоропласте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световой и темновой фаз фотосинтеза в тилакоидах и строме хлоропласта.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пластид и их функции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обобщённая функциональная схема типов пластид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пластида определяется ролью клетки и стадией развития ткани. Один и тот же орган растения может содержать разные пластиды в разные периоды жизни.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доминируют по значению в зелёных органах, а хромопласты и лейкопласты обеспечивают окраску и запасание веществ.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863210"/>
            <a:ext cx="4389600" cy="11942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хлоропластов, хромопластов и лейкопластов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строение пластид связано с их функциями и типичными тканями растения.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пигментов и место в растении напрямую отражают функцию пластида: свет улавливают хлоропласты, окраску создают хромопласты, запас обеспечивают лейкопласты.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сравнение основных типов пластид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Пластидные превращения в ходе развития растения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молодых или подземных тканях лейкопласты могут начать перестройку, если орган получает свет. Тогда активируется синтез пигментов и мембранных структур, необходимых для фотосинтеза.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созревание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развития ткани хлоропласты способны превращаться в хромопласты. Это особенно заметно при созревании плодов, когда зелёная окраска сменяется жёлтой, оранжевой или красной.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превращения пластид состав и строение органоида соответствуют новой задаче клетки. Такие переходы показывают, что пластиды остаются изменчивыми и функционально гибкими органоидами.
</a:t>
            </a:r>
            <a:endParaRPr lang="en-US" sz="11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 различия митохондрий и пластид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органоида окружены двумя мембранами, содержат собственную ДНК и рибосомы. Они могут делиться самостоятельно и сохраняют частичную автономность внутри эукариотической клетки.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4087675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извлекают энергию из органических веществ и синтезируют АТФ, тогда как пластиды, прежде всего хлоропласты, преобразуют световую энергию в химическую при фотосинтезе.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4087675" y="2494078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эволюцией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строения объясняется общим эндосимбиотическим происхождением. Различие функций показывает, как эволюция разделила пути получения и накопления энергии в клетке.
</a:t>
            </a:r>
            <a:endParaRPr lang="en-US" sz="1222" dirty="0"/>
          </a:p>
        </p:txBody>
      </p:sp>
      <p:sp>
        <p:nvSpPr>
          <p:cNvPr id="12" name="Text 5"/>
          <p:cNvSpPr txBox="1"/>
          <p:nvPr/>
        </p:nvSpPr>
        <p:spPr>
          <a:xfrm>
            <a:off x="273807" y="2494076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есть почти во всех эукариотических клетках, потому что клеточное дыхание необходимо большинству организмов. Пластиды характерны только для растений и водорослей.
</a:t>
            </a:r>
            <a:endParaRPr lang="en-US" sz="12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органоиды преобладают в разных клетках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функциональная связь строения и роли клеток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ткани накапливают разные органоиды не случайно: их набор отражает основную задачу клетки — расход энергии, фотосинтез или запас питательных веществ.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потребность в АТФ, тем больше митохондрий; чем важнее синтез или запас веществ, тем заметнее соответствующие пластиды.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митохондриальной и пластидной ДНК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организмах митохондрии и пластиды наследуются преимущественно от материнской клетки. Поэтому их генетическая информация особенно удобна для изучения родословных и происхождения видов.
</a:t>
            </a:r>
            <a:endParaRPr lang="en-US" sz="910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геном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Геномы этих органоидов намного меньше ядерного генома. Они кодируют лишь часть необходимых белков, а остальную информацию клетка получает из ядерной ДНК.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из цитоплазмы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белков синтезируется на рибосомах цитоплазмы и затем переносится внутрь органоида. Это ещё раз показывает, что митохондрии и пластиды работают не полностью самостоятельно.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наследования используют в генетике, систематике и медицине. По митохондриальной и пластидной ДНК можно уточнять родство организмов и анализировать некоторые наследственные признаки.
</a:t>
            </a:r>
            <a:endParaRPr lang="en-US" sz="96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854" y="979488"/>
            <a:ext cx="248850" cy="28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547" y="1929250"/>
            <a:ext cx="277500" cy="27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9766" y="2872138"/>
            <a:ext cx="248850" cy="28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40" y="3821900"/>
            <a:ext cx="277500" cy="27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изучения митохондрий и пластид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митохондрий помогает понять причины наследственных нарушений, мышечной слабости и возрастных изменений. Это важно для диагностики болезней, связанных с энергетическим обменом клеток.
</a:t>
            </a:r>
            <a:endParaRPr lang="en-US" sz="965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 пластидах используют в селекции растений. Оно помогает повышать урожайность, улучшать окраску и питательную ценность плодов, а также усиливать накопление запасных веществ.
</a:t>
            </a:r>
            <a:endParaRPr lang="en-US" sz="965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Митохондриальная и пластидная ДНК служат удобным инструментом для изучения родства организмов, происхождения линий и особенностей наследования некоторых признаков.
</a:t>
            </a:r>
            <a:endParaRPr lang="en-US" sz="970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работы этих органоидов важно для создания культур с заданными свойствами, управления обменом веществ и поиска способов повышения эффективности клеточных процессов.
</a:t>
            </a:r>
            <a:endParaRPr lang="en-US" sz="96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клетки: итог изучения органоидов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 пластиды не просто дополняют клетку, а определяют её энергетические возможности. Их полуаутономность, бактериальные черты и специализированные функции делают эукариотическую клетку особенно эффективной.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2026-06-01T20:33:13Z</dcterms:created>
  <dcterms:modified xsi:type="dcterms:W3CDTF">2026-06-01T20:33:13Z</dcterms:modified>
</cp:coreProperties>
</file>