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революция: как она изменила географию мира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знания и технологии перестроили производство, города и мировые центры развития?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послевоенного рывка к новой карте мира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сложилась после Второй мировой войны, когда наука, техника и производство начали развиваться особенно быстро. Её центры сначала сосредоточились в США, Западной Европе и Японии, а затем распространились на Восточную Азию, изменив мировую географию развития.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научно-технической революции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0044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внедрение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почти сразу переходят в производство и повседневную жизнь. Временной разрыв между исследованием, изобретением и выпуском продукции заметно сокращается.
</a:t>
            </a:r>
            <a:endParaRPr lang="en-US" sz="1254" dirty="0"/>
          </a:p>
        </p:txBody>
      </p:sp>
      <p:sp>
        <p:nvSpPr>
          <p:cNvPr id="11" name="Text 3"/>
          <p:cNvSpPr txBox="1"/>
          <p:nvPr/>
        </p:nvSpPr>
        <p:spPr>
          <a:xfrm>
            <a:off x="2178422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решают всё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значение образования, квалификации и инженерных компетенций. Конкурентоспособность предприятий всё сильнее зависит от специалистов, умеющих работать с технологиями и данными.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3816855" y="2059027"/>
            <a:ext cx="150993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операции всё чаще выполняют машины, автоматические линии и роботы. Это повышает точность, ускоряет выпуск продукции и снижает долю ручного труда.
</a:t>
            </a:r>
            <a:endParaRPr lang="en-US" sz="1187" dirty="0"/>
          </a:p>
        </p:txBody>
      </p:sp>
      <p:sp>
        <p:nvSpPr>
          <p:cNvPr id="13" name="Text 5"/>
          <p:cNvSpPr txBox="1"/>
          <p:nvPr/>
        </p:nvSpPr>
        <p:spPr>
          <a:xfrm>
            <a:off x="5455455" y="2064706"/>
            <a:ext cx="1510037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наукоёмких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позиции занимают сферы, где решающими становятся знания, информация и управление. Ресурсная база важна, но уже не определяет успех единолично.
</a:t>
            </a:r>
            <a:endParaRPr lang="en-US" sz="1234" dirty="0"/>
          </a:p>
        </p:txBody>
      </p:sp>
      <p:sp>
        <p:nvSpPr>
          <p:cNvPr id="14" name="Text 6"/>
          <p:cNvSpPr txBox="1"/>
          <p:nvPr/>
        </p:nvSpPr>
        <p:spPr>
          <a:xfrm>
            <a:off x="7093984" y="2062511"/>
            <a:ext cx="1510112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логика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становятся основой экономической мощи, а не только инструментом производства. Это меняет структуру хозяйства, транспорт, связь и размещение центров роста.
</a:t>
            </a:r>
            <a:endParaRPr lang="en-US" sz="11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фактор территориальной организации хозяйства
</a:t>
            </a:r>
            <a:endParaRPr lang="en-US" sz="2257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центры и университеты становятся точками притяжения бизнеса. Вокруг них формируются территории, где исследования, разработка и производство тесно связаны между собой.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 и кластеры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академической средой возникают технопарки, бизнес-инкубаторы и высокотехнологичные предприятия. Такая концентрация ускоряет обмен идеями и привлекает инвестиции.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Кремниевая долина в США, научные парки Японии и кластеры микроэлектроники и биотехнологий в Западной Европе показывают, как наука меняет карту хозяйства.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география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Производства тяготеют не только к сырью, но и к знаниям, кадрам и инфраструктуре. Поэтому усиливается роль крупных городов и исследовательских агломераций.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усиливал взаимосвязь науки и производства, но менял ведущие технологии и способы организации хозяйства.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периодизации развития НТР в школьном курсе географии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НТР во времени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развивалась последовательно: от электроники и атомной техники к цифровизации, глобальным сетям и искусственному интеллекту.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9162" y="1245345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Электронизация и вычислительная техника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Полупроводники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Транзисторы и микросхемы резко уменьшили размеры устройств, повысили их надёжность и снизили энергопотребление. Это сделало электронику массовой и доступной.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ЭВМ и ПК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вычислительных машин и персональных компьютеров изменило управление производством, транспортом, финансами и связью. Решения стали быстрее и точнее.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обработка данных стала основой глобальных коммуникаций. Она связала предприятия, банки, научные центры и логистические системы в единую среду.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 и вычисления обеспечили точную навигацию, контроль маршрутов и управление потоками грузов. География перемещения товаров стала гораздо более управляемой.
</a:t>
            </a:r>
            <a:endParaRPr lang="en-US" sz="1126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Электронизация ускорила банковские операции, биржевые сделки и международные расчёты. Деньги и информация стали перемещаться почти мгновенно, сокращая пространственные барьеры.
</a:t>
            </a:r>
            <a:endParaRPr lang="en-US" sz="11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 отдельные направления НТР меняют размещение производств, инвестиционные потоки и специализацию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усиливает территориальную концентрацию высоких технологий и делает науку важнейшим фактором международной специализации стран.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НТР и их географическое значение
</a:t>
            </a:r>
            <a:endParaRPr lang="en-US" sz="228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географии и общеизвестных примеров специализации стран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научное открытие становится частью хозяйства
</a:t>
            </a:r>
            <a:endParaRPr lang="en-US" sz="2633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превращения знания в технологию и её распространения по территории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Автоматизация, роботизация и территориальная концентрация производства
</a:t>
            </a:r>
            <a:endParaRPr lang="en-US" sz="2215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ручного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линии, роботы и числовое программное управление резко сократили долю монотонных операций. Производство стало более точным, быстрым и стандартизированным.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 к кадрам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сместился к инженерам, программистам, наладчикам и операторам сложных систем. Для работы на современном предприятии нужны техническая грамотность и постоянное обучение.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размещения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всё чаще тяготеют к научным центрам, транспортным узлам и крупным рынкам сбыта. Решающее значение получают доступ к знаниям, кадрам и инфраструктуре.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оборудование, тем важнее близость к поставщикам, сервису и исследовательской базе. Поэтому высокотехнологичные предприятия сосредотачиваются в крупных агломерациях.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меняется неравномерно: на её вид влияют уровень развития, качество образования, доступ к технологиям и специализация экономики.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типичным структурным различиям занятости между группами стран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занятости в эпоху НТР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сильнее растёт занятость в услугах и знаниях; в экономиках с переходным типом дольше сохраняется вес традиционных отраслей.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материалы, которые перестроили промышленность
</a:t>
            </a:r>
            <a:endParaRPr lang="en-US" sz="228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вместо тяжести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Пластмассы, композиты и лёгкие сплавы резко изменили транспорт и строительство: конструкции стали легче, прочнее и экономичнее в эксплуатации. На фото это хорошо видно по образцам материалов и современным производственным линиям, где точность важнее объёма сырья.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лаборатории к изделию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рождаются в исследовательских центрах, а затем быстро переходят в серийное производство. Именно поэтому лаборатории, опытные цехи и высокотехнологичные предприятия стали заметной частью современного промышленного ландшафта.
</a:t>
            </a:r>
            <a:endParaRPr lang="en-US" sz="1028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в повседневной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индустрия обеспечила массовый выпуск удобрений, лекарств, синтетических тканей и бытовой продукции. В результате выросла урожайность, расширились медицинские возможности и появились материалы, которые раньше было невозможно получить в промышленном масштабе.
</a:t>
            </a:r>
            <a:endParaRPr lang="en-US" sz="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1996342"/>
            <a:ext cx="4228200" cy="14612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изменила повседневную жизнь и географию быта
</a:t>
            </a:r>
            <a:endParaRPr lang="en-US" sz="2321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технические новшества одновременно ускорили перемещение людей, товаров и информации и сделали услуги доступнее в разных регионах.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сократила «расстояния по времени»: услуги стали доступнее, а качество жизни сильнее зависит от технологий и инфраструктуры.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о влиянии НТР на транспорт, связь, медицину, образование и быт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эра: ключевые вехи НТР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 — первый спутник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открыл космическую эру и показал, что научные достижения стали предметом международного соперничества и стратегического влияния.
</a:t>
            </a:r>
            <a:endParaRPr lang="en-US" sz="1197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 — полёт Юрия Гагарина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пилотируемый полёт в космос подтвердил высокий уровень науки и техники, а космические программы получили мощный импульс в СССР и во всём мире.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1969 — высадка на Луну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Apollo 11 стала символом технологического рывка. Космос начал активно работать на связь, навигацию, метеорологию и наблюдение за Землёй.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40066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НТР для общества и городов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пригородные зоны стали главными центрами работы, образования и сервиса. Урбанизация ускорилась, а население всё чаще концентрируется в наиболее развитых узлах.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мобильности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транспорт и развитая связь сделали переезды, командировки и повседневные поездки обычной частью жизни. Люди стали свободнее выбирать место работы, учёбы и проживания.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 к знаниям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ожидает цифровую грамотность, умение учиться постоянно и работать с информацией. Простого владения одной профессией уже недостаточно для долгой карьеры.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 сильной научной базой и современной инфраструктурой развиваются быстрее. Территории с низкой инновационной активностью рискуют отставать по доходам, занятости и качеству услуг.
</a:t>
            </a:r>
            <a:endParaRPr lang="en-US" sz="10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усиливают друг друга: успех в одной сфере быстро отражается на других. Но без правил и контроля выгоды могут сопровождаться серьёзными социальными и экологическими потерями.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содержанию темы НТР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научно-технического прогресса
</a:t>
            </a:r>
            <a:endParaRPr lang="en-US" sz="209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даёт мощный рост возможностей, однако требует регулирования, экологической ответственности и поддержки людей, чьи профессии меняются быстрее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влияет на природу и как снизить нагрузку
</a:t>
            </a:r>
            <a:endParaRPr lang="en-US" sz="271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причинно-следственную цепочку между ростом производства, потреблением ресурсов и мерами экологической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в современной России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8750" y="1322250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сервисов, связи и обработки данных становится основой многих отраслей. Это повышает скорость управления, но требует надёжной инфраструктуры и устойчивых кадровых решений.
</a:t>
            </a:r>
            <a:endParaRPr lang="en-US" sz="1080" dirty="0"/>
          </a:p>
        </p:txBody>
      </p:sp>
      <p:sp>
        <p:nvSpPr>
          <p:cNvPr id="11" name="Text 3"/>
          <p:cNvSpPr txBox="1"/>
          <p:nvPr/>
        </p:nvSpPr>
        <p:spPr>
          <a:xfrm>
            <a:off x="729400" y="1995513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технологические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энергетика, космос, авиация, микроэлектроника и биомедицина остаются ключевыми направлениями. Они формируют научные школы, экспортные возможности и спрос на высококвалифицированных специалистов.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729400" y="2656563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инновационной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Технопарки, университетские лаборатории, инженерные центры и стартапы помогают быстрее превращать идеи в продукты. Такая среда особенно важна для связи науки, бизнеса и образования.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728750" y="3328288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Кадровый дефицит, зависимость от отдельных компонентов и различия между регионами замедляют обновление экономики. Поэтому нужны инвестиции в инфраструктуру, подготовку специалистов и локализацию технологий.
</a:t>
            </a:r>
            <a:endParaRPr lang="en-US" sz="1080" dirty="0"/>
          </a:p>
        </p:txBody>
      </p:sp>
      <p:sp>
        <p:nvSpPr>
          <p:cNvPr id="14" name="Text 6"/>
          <p:cNvSpPr txBox="1"/>
          <p:nvPr/>
        </p:nvSpPr>
        <p:spPr>
          <a:xfrm>
            <a:off x="728750" y="4000012"/>
            <a:ext cx="7819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устойчивого роста важны не только новые разработки, но и их массовое внедрение. НТР в России требует долгосрочной поддержки науки, производства и современного образования.
</a:t>
            </a:r>
            <a:endParaRPr lang="en-US" sz="10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научная база, тем легче стране создавать технологии, привлекать инвестиции и удерживать квалифицированные кадры. Разрыв в инновациях быстро превращается в экономический разрыв.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модель на основе общих закономерностей НТР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 глобальная конкуренция между странами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расходы на исследования обычно усиливают конкурентоспособность, а их недостаток ведёт к технологическому отставанию и зависимости от внешних рынков.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эпохи НТР: новые компетенции и образ жизни
</a:t>
            </a:r>
            <a:endParaRPr lang="en-US" sz="2477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человеку необходимо уверенно работать с устройствами, сервисами и данными. Без этого трудно учиться, общаться, искать информацию и выполнять многие повседневные задачи.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информации требует умения проверять источники, сравнивать факты и отделять достоверные сведения от ошибочных. Это важная защита от манипуляций и спешных выводов.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работы в проекте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задачи всё чаще решаются командой, где нужны коммуникация, распределение ролей и ответственность за результат. Такой опыт особенно ценится в науке, бизнесе и инженерии.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учиться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быстро меняются, поэтому переобучение становится нормой. Человек НТР должен быть готов осваивать новые инструменты, программы и подходы в течение всей жизни.
</a:t>
            </a:r>
            <a:endParaRPr lang="en-US" sz="1057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переменам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мышления помогает не только сохранить востребованность, но и использовать новые возможности. Именно адаптивность становится важным качеством в меняющемся мире труда.
</a:t>
            </a:r>
            <a:endParaRPr lang="en-US" sz="10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перестроила мировое хозяйство, ускорила глобализацию и сделала знания главным ресурсом. Её будущее зависит от безопасности, экологии, образования и ответственного использования технологий.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изменила не только производство, но и саму географию жизни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2026-06-03T04:03:07Z</dcterms:created>
  <dcterms:modified xsi:type="dcterms:W3CDTF">2026-06-03T04:03:07Z</dcterms:modified>
</cp:coreProperties>
</file>