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Личность, свобода и достоинство в центре романтического конфликта.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Гуманистическая позиция романтического героя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и его историческая эпоха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возник как ответ на культ разума, общественные потрясения и разочарование в идее простого переустройства мира. Он выдвинул исключительную личность, свободу чувства и интерес к национальной культуре на первый план.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романтического героя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0043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существует как внутренне отделённая личность: он не растворяется в обществе и часто ощущает себя чужим среди людей, чьи ценности не совпадают с его идеалами и ожиданиями.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596324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Максимализм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чувства и решения предельно напряжены: он не соглашается на компромиссы, мыслит в категориях абсолютного добра и зла и болезненно переживает любое несоответствие мечты и действительности.
</a:t>
            </a:r>
            <a:endParaRPr lang="en-US" sz="1254" dirty="0"/>
          </a:p>
        </p:txBody>
      </p:sp>
      <p:sp>
        <p:nvSpPr>
          <p:cNvPr id="11" name="Text 4"/>
          <p:cNvSpPr txBox="1"/>
          <p:nvPr/>
        </p:nvSpPr>
        <p:spPr>
          <a:xfrm>
            <a:off x="4652565" y="2070429"/>
            <a:ext cx="189507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миру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герой вступает в конфликт с привычным порядком, потому что отвергает духовную посредственность, насилие и лицемерие, а свою инаковость воспринимает как нравственный выбор.
</a:t>
            </a:r>
            <a:endParaRPr lang="en-US" sz="1270" dirty="0"/>
          </a:p>
        </p:txBody>
      </p:sp>
      <p:sp>
        <p:nvSpPr>
          <p:cNvPr id="12" name="Text 5"/>
          <p:cNvSpPr txBox="1"/>
          <p:nvPr/>
        </p:nvSpPr>
        <p:spPr>
          <a:xfrm>
            <a:off x="6708880" y="2070412"/>
            <a:ext cx="18951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Трагическая сложность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высоким идеалом и реальной жизнью делает образ героя психологически глубоким: в нём соединяются гордость, уязвимость, стремление к высоте и неизбежность внутренней драмы.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45345"/>
            <a:ext cx="425700" cy="340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99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1862" y="1205475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2662" y="3040650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как ценностная основа образа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Самоценность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герой воспринимает человека не как часть безличной системы, а как уникальную духовную ценность, имеющую право на уважение, свободу и собственный выбор.
</a:t>
            </a:r>
            <a:endParaRPr lang="en-US" sz="1126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важно не внешнее удобство, а внутренняя правота. Он оценивает поступок по совести и сохраняет верность убеждениям, даже если это ведёт к одиночеству и потере.
</a:t>
            </a:r>
            <a:endParaRPr lang="en-US" sz="1146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сострадание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гуманизм проявляется в способности любить без расчёта, сочувствовать чужой боли и видеть в другом человеке не средство, а равную ему личность.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и достоинство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герой не принимает унижения как норму. Честь и достоинство становятся для него мерой человеческой ценности и основанием внутренней независимости.
</a:t>
            </a:r>
            <a:endParaRPr lang="en-US" sz="1126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честность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поражении он не изменяет себе: не оправдывает ложь, не скрывает внутренний протест и сохраняет верность идеалу, который делает его личность цельной.
</a:t>
            </a:r>
            <a:endParaRPr lang="en-US" sz="11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228758"/>
            <a:ext cx="4821300" cy="1127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романтизм переносит внимание с социальной роли человека на его внутреннюю свободу и нравственную глубину.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герой оценивается прежде всего по духовной самостоятельности, тогда как традиционный — по соответствию установленному порядку и общественной функции.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и традиционный герой: различия в ценностях
</a:t>
            </a:r>
            <a:endParaRPr lang="en-US" sz="2223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теории литературы XIX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внутренняя свобода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изоляция, а 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романтического героя не сводится к отверженности. Это ещё и сознательный выбор личности, которая не хочет жить в согласии с ложью и духовной пустотой.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как принцип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ценит внутреннюю автономию выше спокойствия и внешнего успеха. Поэтому свобода для него — не каприз, а способ сохранить моральную независимость и верность себе.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лицемерия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принимает условности, если они требуют предательства совести. Его отчуждение усиливается там, где общество подменяет искренность выгодой, а достоинство — приспособлением.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Одинокая фигура на фоне моря, гор, ночного неба или дороги помогает увидеть масштаб личности: пространство становится символом внутренней высоты, напряжения и свободы.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гуманистическая позиция героя
</a:t>
            </a:r>
            <a:endParaRPr lang="en-US" sz="2729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образа романтического героя в литературе XIX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героя и общества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Жёсткая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романтическом мире общество часто показано как пространство корысти, насилия и предрассудков. Такая среда не поддерживает личность, а подавляет её и делает духовную жизнь почти невозможной.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Отказ от лицемерия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соглашается с внешней благопристойностью, если за ней скрываются равнодушие и моральная пустота. Его протест начинается там, где человек перестаёт быть целью и становится предметом.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Сопротивление унижению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отвергает сословные запреты, моральное рабство и привычку мириться с несправедливостью. В этом проявляется не только бунт, но и уважение к человеческому достоинству.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Высшая норма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 обществом становится испытанием гуманизма: герой стремится сохранить совесть, свободу и сострадание даже тогда, когда окружающий мир требует покорности и отказа от идеалов.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нравственный центр образа связан с внутренней автономией и уважением к личности.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литературе XIX века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ценностей романтического героя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свободы и достоинства подтверждает: гуманизм романтического героя строится на защите личности, а не на внешнем успехе.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испытание гуманизма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Возникновение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появляется как надежда на духовную близость и возможность понять другого человека без расчёта, страха и социального давления.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Проверка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требует верности, самоотверженности и внутренней честности. Герой проявляет способность любить не поверхностно, а предельно серьёзно и глубоко.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Столкновение с реальностью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любви сталкивается с несовпадением характеров, жизненных обстоятельств или нравственных ожиданий, и потому чувство нередко приобретает трагический оттенок.
</a:t>
            </a:r>
            <a:endParaRPr lang="en-US" sz="1234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Опыт утраты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не уничтожает духовную ценность героя: он переживает боль как подтверждение силы чувства и как доказательство высокой меры человеческого стремления к единству.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в котором слышен голос героя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Буря как знак внутреннего разлома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Разгул стихии в романтическом пейзаже обычно совпадает с состоянием героя: тревогой, одиночеством, напряжённым ожиданием перемен. Море, ветер и тёмные облака становятся не декорацией, а языком переживания, который делает внутренний конфликт зримым.
</a:t>
            </a:r>
            <a:endParaRPr lang="en-US" sz="1066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дорога к идеалу
</a:t>
            </a:r>
            <a:pPr algn="ctr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обрыв, дальняя дорога или открытое небо подчёркивают стремление героя выйти за пределы обыденного мира. Природа в таком изображении помогает показать масштаб личности, её внутреннюю независимость и неудовлетворённость узкими рамками повседневности.
</a:t>
            </a:r>
            <a:endParaRPr lang="en-US" sz="1025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безмолвие бездны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пейзаж у романтиков связан не только со страхом, но и с тягой к бесконечному. В безлюдном пространстве герой острее чувствует собственную свободу, отделённость от толпы и право на личную духовную высоту.
</a:t>
            </a:r>
            <a:endParaRPr lang="en-US" sz="107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и европейская романтическая традиция
</a:t>
            </a:r>
            <a:endParaRPr lang="en-US" sz="2795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по-разному романтики раскрывали исключительную личность, сохраняя общую установку на внутреннюю свободу и конфликт с миром.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традициях центр внимания смещён к личности. Различие состоит в том, как именно герой переживает разрыв с миром: через бунт, созерцание или внутреннюю борьбу.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произведений европейского и русского романтизма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три опоры соединяют бунт против унижения человека с заботой о слабом. Гуманизм романтического героя выражается не в громких словах, а в устойчивой нравственной позиции.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теории литературы XIX века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нравственные опоры романтического героя — протест, сострадание и верность идеалу.
</a:t>
            </a:r>
            <a:endParaRPr lang="en-US" sz="13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этапами показывают, что внутренний подъём не исчезает даже после кризиса: он меняет форму и становится нравственной стойкостью.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романтизма XIX века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романтического героя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подчёркивает, что трагизм романтического героя связан с высокими ожиданиями от жизни. Падение не отменяет его духовной высоты, а проверяет её на прочность.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Трагизм как форма гуманистической правды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Поражение не равно поражению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финал часто означает не слабость героя, а невозможность примирить высокие нравственные требования с жестоким миром. Именно поэтому его судьба воспринимается как защита человеческого достоинства.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Конфликт обличает среду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героя с обществом превращает личную драму в нравственный приговор миру корысти, равнодушия и насилия. Трагедия показывает, насколько далеко реальность от гуманистического идеала.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Верность идеалу важнее успеха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герой может проиграть внешне, но сохранить внутреннюю правду. Для романтизма это и есть подлинная победа: человек не отказывается от совести, свободы и верности убеждениям.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Сострадание остаётся в центре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бунте герой не теряет способности чувствовать чужую боль. Сочувствие, милосердие и защита слабого придают его протесту нравственную глубину и делают его гуманистическим, а не разрушительным.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примеры романтического героя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Чайльд Гарольд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Байрона воплощает разочарование в обществе, гордое одиночество и ощущение мировой скорби. Его образ стал одним из самых узнаваемых символов романтического бунта и внутренней отчуждённости.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Демон соединяет протест, тоску по идеалу и невозможность обрести гармонию. В этом образе особенно ярко видна трагедия сознания, которое не принимает несовершенный мир.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показывает романтического героя в психологически сложном, русифицированном варианте. В нём сочетаются самоанализ, скука, потребность в свободе и болезненное чувство внутреннего разлада.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и ранний Пушкин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герои Жуковского и раннего Пушкина подчёркивают мечтательность, нравственную чистоту и стремление к гармонии. Их романтизм мягче, но также строится на ценности личности и внутренней свободы.
</a:t>
            </a:r>
            <a:endParaRPr lang="en-US" sz="116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романтического героя: от идеала к разочарованию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для романтизма XIX века переход от мечты к кризису и сохранению внутреннего достоинства.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не только набор качеств, но и их сочетание: герой остаётся цельным, когда внутренний анализ поддерживает поступок, а чувство не противоречит нравственности.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теории литературы XIX века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формируют гуманистический образ героя
</a:t>
            </a:r>
            <a:endParaRPr lang="en-US" sz="2242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оказываются свобода и самоанализ: именно они делают героя независимым и способным к моральному выбору. Остальные качества укрепляют гуманистическую основу образа.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231" y="3040066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31" y="517071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2556" y="556941"/>
            <a:ext cx="425700" cy="340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2556" y="3021146"/>
            <a:ext cx="425700" cy="37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романтического героя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достоинства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герой напоминает, что уважение к человеку начинается с неприятия унижения. Этот принцип остаётся важным и в школе, и в повседневном общении, где часто проверяется зрелость личности.
</a:t>
            </a:r>
            <a:endParaRPr lang="en-US" sz="1064" dirty="0"/>
          </a:p>
        </p:txBody>
      </p:sp>
      <p:sp>
        <p:nvSpPr>
          <p:cNvPr id="12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 помогает понять, что свобода не равна произволу. Настоящая свобода связана с ответственностью за поступок, готовностью принимать последствия и сохранять верность собственным убеждениям.
</a:t>
            </a:r>
            <a:endParaRPr lang="en-US" sz="1043" dirty="0"/>
          </a:p>
        </p:txBody>
      </p:sp>
      <p:sp>
        <p:nvSpPr>
          <p:cNvPr id="13" name="Text 4"/>
          <p:cNvSpPr txBox="1"/>
          <p:nvPr/>
        </p:nvSpPr>
        <p:spPr>
          <a:xfrm>
            <a:off x="3498225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Самопознание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герой учит не бояться внутреннего анализа. Самоанализ, сомнение и нравственная рефлексия позволяют увидеть собственные слабости и точнее определить, что для человека действительно важно.
</a:t>
            </a:r>
            <a:endParaRPr lang="en-US" sz="1034" dirty="0"/>
          </a:p>
        </p:txBody>
      </p:sp>
      <p:sp>
        <p:nvSpPr>
          <p:cNvPr id="14" name="Text 5"/>
          <p:cNvSpPr txBox="1"/>
          <p:nvPr/>
        </p:nvSpPr>
        <p:spPr>
          <a:xfrm>
            <a:off x="6232550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давлению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особенно значим для подростков, потому что показывает, как сохранять самостоятельность в мире чужих ожиданий. Он не предлагает готовых ответов, но учит отстаивать внутреннюю свободу.
</a:t>
            </a:r>
            <a:endParaRPr lang="en-US" sz="1062" dirty="0"/>
          </a:p>
        </p:txBody>
      </p:sp>
      <p:sp>
        <p:nvSpPr>
          <p:cNvPr id="15" name="Text 6"/>
          <p:cNvSpPr txBox="1"/>
          <p:nvPr/>
        </p:nvSpPr>
        <p:spPr>
          <a:xfrm>
            <a:off x="623255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эпох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романтического героя соединяет литературу XIX века с современными вопросами: ценой компромисса, границами личной свободы, правом на несогласие и сохранением человеческого достоинства.
</a:t>
            </a:r>
            <a:endParaRPr lang="en-US" sz="110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герой утверждает ценность личности через свободу, достоинство и верность идеалу. Его трагедия не отменяет гуманизм, а делает его особенно убедительным и значимым для читателя.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романтического героя: главное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2026-05-27T12:13:21Z</dcterms:created>
  <dcterms:modified xsi:type="dcterms:W3CDTF">2026-05-27T12:13:21Z</dcterms:modified>
</cp:coreProperties>
</file>