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мир: общий обзор и ключевые направления
</a:t>
            </a:r>
            <a:endParaRPr lang="en-US" sz="389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объединяет древнегреческие и римские цивилизации, оказавшие фундаментальное влияние на Европу.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античной эпохи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мир охватывает VIII век до н. э. — V век н. э., с центрами в Греции и Риме. Это время расцвета демократии, права, науки и искусства, формирующее основы европейской культуры и политики.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эволюция Греции и Рима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 века до н. э.: Афинская демократия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прямой демократии в Афинах на основе народного собрания и совета, делающего акцент на гражданскую активность.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 год до н. э.: Создание римской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республиканской формы правления с Сенатом и магистратами, баланс властью между патрициями и плебеями.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 н. э.: Принципат и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имперского правления при Октавиане Августе с сохранением институтов республики лишь формально.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IV–V века н. э.: Кризис и упадок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этап внутреннего и внешнего давления, приводящий к трансформации политических структур и упадку Западной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 Афинах: структура и ограничения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институтами были публичные дебаты, открытость обсуждений и ответственность избранных магистратов перед гражданами для обеспечения политической легитимности и контроля власти.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строилась на экклесии и Совете пятисот, используя выборы и жребий для назначения должностей. Полные права имели лишь свободные мужчины-афиняне, ограничивая участие женщин и чужестранцев.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Риме: республика и империя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характеризовалась системой магистратов с разделением функций, где консулы и преторы управляли, а народные трибуны защищали плебеев.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контролировал внешнюю политику и финансовые вопросы, являясь центром власти и авторитета на протяжении республиканского периода.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власть сосредотачивалась в руках императора, который сохранял видимость республиканских институтов, при этом Сенат становился символическим органом.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в греческих полисах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Расширялась морская торговля, связывая города с колониями в Эгейском и Средиземноморском регионах, что способствовало обмену товарами и культурными идеями.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полисов составляло земледелие: выращивание злаков, оливок и винограда, а также интенсивное развитие ремёсел, включая керамику и металлургию.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экономического могущества Рима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Латифундии и рабский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земельные владения — латифундии — обеспечивали аграрное богатство республики, используя многочисленных рабов для производства сельскохозяйственной продукции.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и ремесла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веке н. э. население Рима превысило миллион человек, развивались ремесленничество и строительство, стимулируя внутренний рынок и занятость.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через Средиземное море обеспечивали экспорт зерна, вина и масла. Налоговые доходы позволяли благоустраивать города и развивать инфраструктуру.
</a:t>
            </a:r>
            <a:endParaRPr lang="en-US" sz="10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Рабство: экономическая и социальная роль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было фундаментальной составляющей общества, обеспечивая труд в сельском хозяйстве, горнодобывающей сфере и мастерских, поддерживая экономику и быт.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регионах рабы составляли до 30–40% населения, что отражало масштаб использования принудительного труда в разных сферах.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 (73–71 гг. до н. э.) стало крупнейшим мятежом рабов, вскрывшим социальные противоречия и вызвавшим жестокое подавление со стороны римской власти.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восстания повлияли на римскую политику в отношении рабов и укрепили меры контроля для предотвращения подобных конфликтов в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культура античного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театральные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театре развивались эпос и драма, с произведениями Гомера и Вергилия. Театр Афин пробуждал общественные дискуссии, сочетая комедию и трагедию, служа важным культурным институтом.
</a:t>
            </a:r>
            <a:endParaRPr lang="en-US" sz="999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искусство стремилось к идеалу гармонии и реализма, отражая человеческую фигуру в скульптуре и монументальной архитектуре, такой как Парфенон и Акрополь. Вазопись и мозаика дополняли визуальный образ эпохи.
</a:t>
            </a:r>
            <a:endParaRPr lang="en-US" sz="9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игры: культурное и политическое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способствовали укреплению перемирия между полисами и развитию культурного обмена, оставляя глубокий след в искусстве и литературе, прославляя победителей и общие ценности.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проводились каждые четыре года с VIII века до н. э., являясь религиозным праздником в честь Зевса и объединяя греческие полисы через спортивные состязания.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драма в античной Греции: ключевые аспекты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театрального искусства в Афинах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 веке до н. э. Афины стали центром развития театрального искусства. Здесь появились первые трагедии и комедии, которые сочетали религиозные церемонии с художественным выражением общественных идей. Театр воспринимался как важный элемент воспитания граждан.
</a:t>
            </a:r>
            <a:endParaRPr lang="en-US" sz="835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драматургии и религиозных праздников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спектакли проходили во время праздников Дионисии и служили платформой для обсуждения моральных и политических вопросов. Произведения Эсхила, Софокла и Аристофана отражали конфликты между человеком и богами, а также социальные проблемы общества.
</a:t>
            </a:r>
            <a:endParaRPr lang="en-US" sz="8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философия: вклад в мировоззрение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Пифагорейцы внесли значительный вклад в развитие математики и натурфилософии, опираясь на гармонию чисел и закономерности природы.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сосредоточился на изучении этики и моральных основ, развивая диалектический метод познания через вопросы и ответы.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разработал концепцию идеального государства, а Аристотель систематизировал науки и создал основы логики, формируя философскую базу западной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масштаб римской архитектуры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Колизей: символ инженерного 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80 году н. э., Колизей поражает своим масштабом и прочностью. Амфитеатр вмещал до 50 тыс. зрителей и служил ареной для гладиаторских боёв и массовых зрелищ.
</a:t>
            </a:r>
            <a:endParaRPr lang="en-US" sz="91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— образец гармонии и новаторства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построенный во II веке н. э., сочетает традиционные греческие формы с огромным куполом из бетона. Пантеон впечатляет инженерным решением и сохранением до наших дней.
</a:t>
            </a:r>
            <a:endParaRPr lang="en-US" sz="88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сеть дорог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система дорог протяжённостью около 80 000 км связывала всю империю, ускоряя обмен товарами и идеями. Мосты, триумфальные арки и акведуки дополняли городскую инфраструктуру.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и его историческое значение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ввело чёткое разграничение между частной и публичной собственностью, определяя права граждан и государства.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в «Корпус Юрис цивилис» стала фундаментом для правовых систем современного Запада и укрепила юридическую базу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обеспечивало правовую защиту и социальные привилегии, формируя единство и лояльность в пределах империи.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юрисдикции включала различные суды, обеспечивая справедливое разрешение споров и защиту прав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Монетарная и финансовая система Древнего Рима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 использовал чётко структурированную монетную систему с золотыми ауреусами, серебряными денариями и бронзовыми сестерциями для разных уровней оборота.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 над выпуском монет гарантировал их стабильность и поддерживал доверие в экономике Империи.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денежная система способствовала интенсивному развитию торговли и экономической интеграции завоёванных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технические открытия античности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открыл закон рычага, выяснил принципы гидростатики и создал множество механических изобретений для инженерии и военного дела.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 Галлен заложили основы медицины, разработав методы диагностики, лечения и профилактики болезней, влияя на медицину последующих столетий.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 высокой точностью рассчитал окружность Земли, тем самым подтвердив сферичность планеты и повысив роль научных измерений.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Евклид создали основы геометрии, а римские инженеры внедрили инновационные строительные технологии, включая акведуки и сводчатые сооружения.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и передача знаний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античности образовательный процесс включал изучение грамматики, риторики, математики и философии, формируя всесторонне развитого гражданина.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Греции обучение проходило в гимнасиях, а в Риме существовали школы ланистов и ораторов, где развивались навыки публичных выступлений.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обеспечивалась перепиской рукописей на папирусах и наставничеством, однако доступ к образованию для женщин и рабов оставался ограниченным.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контакты и обмены античного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 Востоком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Египет, Персию и Финикию античные государства обменивались товарами, технологиями и культурными идеями, расширяя экономические и политические горизонты.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варварскими племенами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готами и галлами включали военные столкновения, торговлю и смешанные браки, что влияло на границы и демографию.
</a:t>
            </a:r>
            <a:endParaRPr lang="en-US" sz="737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письменности и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Востока античные общества восприняли новые формы письменности и религиозные практики, обогащая собственные культурные традиции.
</a:t>
            </a:r>
            <a:endParaRPr lang="en-US" sz="776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Эллинизация завоёванных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греческого языка, искусства и философии способствовало культурному единству и интеграции различных народов в составе империй.
</a:t>
            </a:r>
            <a:endParaRPr lang="en-US" sz="7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античности: причины и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внешних границах давление варварских племён, а также культурные перемены, вызванные распространением христианства, привели к падению Западной Римской империи в 476 году н. э.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проблемы, включая политические кризисы, экономический упадок и усиление налогового бремени, подрывали устойчивость ицивилизаций античного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 в современном мире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достижения продолжают влиять на современную культуру, право и науку, формируя фундамент для понимания исторических процессов и развития европейской цивилизации.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2026-05-11T04:00:26Z</dcterms:created>
  <dcterms:modified xsi:type="dcterms:W3CDTF">2026-05-11T04:00:26Z</dcterms:modified>
</cp:coreProperties>
</file>