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Mass Media: Radio, Television, the Internet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Радио, телевидение и интернет в нашей повседневной жизни.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" y="0"/>
            <a:ext cx="42996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 media передают новости, развлекают, помогают учиться и влияют на мнения людей. В этом разделе мы узнаем, как работают радио, телевидение и интернет, и научимся говорить о них по-английски.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Radio: fast sound-based media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79375" y="127736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звук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передает информацию без изображения, поэтому его удобно слушать дома, в машине и во время других дел. Оно не требует постоянного внимания к экрану.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2690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или записанный эфир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Вещание может идти в прямом эфире или в виде заранее записанной программы. Оба формата помогают слушателям получать музыку, новости и интервью.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4115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радио быстро сообщают срочные новости, прогноз погоды, дорожную обстановку и короткие объявления. Это делает его полезным, когда важна скорость.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0081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новости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особенно полезно для города или региона, потому что местные станции быстро передают важную информацию именно своей аудитории и могут оперативно менять эфир.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03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важно запомнить слова listener, announcer, station, program, broadcast и news report. Они часто встречаются при описании радио на английском языке.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radio broadcasting works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4887625" y="103717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в студии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Радиостанция сначала готовит программу в студии: выбирает темы, музыку, новости и гостей. Затем ведущий управляет эфиром и следит за временем передачи.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87625" y="233512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сигнал отправляется через transmitter. Он распространяет радиоволны, которые принимаются на radio receiver, например в автомобиле, дома или на телефоне.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7625" y="363307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слышит слушатель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радиоэфире обычно есть ведущий, музыка, новости, реклама и интервью. Такое сочетание делает программу живой и разнообразной для разных слушателей.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7113925" y="103717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для 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быстро доходит до людей в конкретном городе или области. Поэтому оно особенно важно для местных новостей, объявлений и срочных сообщений.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13925" y="233512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иллюстрации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показана radio studio: микрофон, наушники, пульт управления и ведущий за столом. Эти детали помогают понять, где создается радиоэфир.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537005"/>
            <a:ext cx="4022400" cy="1117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три основных канала массовой информации и где каждый из них особенно полезен.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проще и мобильнее, телевидение сильнее через изображение, а интернет самый гибкий и интерактивный.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Mass Media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Radio, television and the Internet: main differences
</a:t>
            </a:r>
            <a:endParaRPr lang="en-US" sz="238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Television: moving images and stronger visual impact
</a:t>
            </a:r>
            <a:endParaRPr lang="en-US" sz="2581" dirty="0"/>
          </a:p>
        </p:txBody>
      </p:sp>
      <p:sp>
        <p:nvSpPr>
          <p:cNvPr id="9" name="Text 1"/>
          <p:cNvSpPr txBox="1"/>
          <p:nvPr/>
        </p:nvSpPr>
        <p:spPr>
          <a:xfrm>
            <a:off x="7831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визуальный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соединяет изображение, звук и движение, поэтому оно хорошо подходит для новостей, спорта, интервью, фильмов и образовательных программ. Информация воспринимается легче и нагляднее.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831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 событий в кадре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TV news часто показывает live events, людей, места и графику. Благодаря этому зрителю проще понять, что произошло, и связать слова ведущего с реальной ситуацией.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175" y="3603701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телевидение оставалось главным источником новостей и развлечений для всей семьи. Его удобно смотреть вместе, обсуждать и выбирать программы по интересам.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67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телевидении есть channel, show, episode, documentary и live report. Эти слова помогают описывать, что именно смотрит viewer и какой формат передачи он выбирает.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567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выбирают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подходит тем, кому важны не только факты, но и картинка, музыка, эмоции и атмосфера события. Это делает его особенно выразительным средством медиа.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people watch on television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Телевизионные предпочтения сильно зависят от возраста, интересов и времени просмотра, поэтому одна семья может выбирать разные программы в один и тот же вечер.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сериалы лидируют, а новости и развлечения тоже занимают заметную долю. Спорт и детские программы остаются важными для отдельных зрителей.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телевидения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00" y="1126925"/>
            <a:ext cx="2352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275" y="1134925"/>
            <a:ext cx="246600" cy="21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9350" y="1145885"/>
            <a:ext cx="246600" cy="1972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52725" y="3284800"/>
            <a:ext cx="205800" cy="235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66300" y="3303760"/>
            <a:ext cx="246600" cy="1972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Internet as the most interactive media channel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Веб-сайты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Websites дают доступ к новостям, статьям, справкам и учебным материалам. Пользователь может быстро search нужную информацию и перейти по ссылкам к связанным темам.
</a:t>
            </a:r>
            <a:endParaRPr lang="en-US" sz="1143" dirty="0"/>
          </a:p>
        </p:txBody>
      </p:sp>
      <p:sp>
        <p:nvSpPr>
          <p:cNvPr id="16" name="Text 3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Видео-платформы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 platforms помогают смотреть уроки, обзоры, новости и развлекательные ролики. Зритель может выбрать нужную тему, остановить видео и посмотреть его снова.
</a:t>
            </a:r>
            <a:endParaRPr lang="en-US" sz="1173" dirty="0"/>
          </a:p>
        </p:txBody>
      </p:sp>
      <p:sp>
        <p:nvSpPr>
          <p:cNvPr id="17" name="Text 4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Загрузка и публикация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может upload фотографии, тексты и видео, а затем публиковать их online. Именно поэтому интернет объединяет читателя, зрителя и автора в одном пространстве.
</a:t>
            </a:r>
            <a:endParaRPr lang="en-US" sz="1148" dirty="0"/>
          </a:p>
        </p:txBody>
      </p:sp>
      <p:sp>
        <p:nvSpPr>
          <p:cNvPr id="18" name="Text 5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networks позволяют post сообщения, comment записи и share новости с другими людьми. Информация распространяется очень быстро, особенно когда пользователи активно реагируют на публикацию.
</a:t>
            </a:r>
            <a:endParaRPr lang="en-US" sz="1053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Messengers удобны для общения с одноклассниками, обмена файлами и быстрых сообщений. Они особенно полезны, когда нужно договориться о задании или уточнить детали.
</a:t>
            </a:r>
            <a:endParaRPr lang="en-US" sz="11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online news spreads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новости от события до широкого распространения в интернете.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289" y="460875"/>
            <a:ext cx="4204922" cy="41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and disadvantages of the Internet for a teenager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89050" y="1337300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4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помогает школьнику быстро находить информацию, смотреть онлайн-уроки, пользоваться словарями и видеообъяснениями. Это делает учебу удобнее и помогает повторять материал дома.
</a:t>
            </a:r>
            <a:endParaRPr lang="en-US" sz="1013" dirty="0"/>
          </a:p>
        </p:txBody>
      </p:sp>
      <p:sp>
        <p:nvSpPr>
          <p:cNvPr id="11" name="Text 2"/>
          <p:cNvSpPr txBox="1"/>
          <p:nvPr/>
        </p:nvSpPr>
        <p:spPr>
          <a:xfrm>
            <a:off x="789050" y="2564447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совместная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4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интернет легко общаться с одноклассниками, отправлять файлы и обсуждать задания. Такие инструменты полезны для проектов, но требуют аккуратности и уважения.
</a:t>
            </a:r>
            <a:endParaRPr lang="en-US" sz="1014" dirty="0"/>
          </a:p>
        </p:txBody>
      </p:sp>
      <p:sp>
        <p:nvSpPr>
          <p:cNvPr id="12" name="Text 3"/>
          <p:cNvSpPr txBox="1"/>
          <p:nvPr/>
        </p:nvSpPr>
        <p:spPr>
          <a:xfrm>
            <a:off x="789050" y="3791595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Отвлекающие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4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Уведомления, реклама и бесконечные ленты могут отвлекать от учебы и отдыха. Из-за этого подросток иногда проводит online больше времени, чем планировал.
</a:t>
            </a:r>
            <a:endParaRPr lang="en-US" sz="1095" dirty="0"/>
          </a:p>
        </p:txBody>
      </p:sp>
      <p:sp>
        <p:nvSpPr>
          <p:cNvPr id="13" name="Text 4"/>
          <p:cNvSpPr txBox="1"/>
          <p:nvPr/>
        </p:nvSpPr>
        <p:spPr>
          <a:xfrm>
            <a:off x="2806125" y="1337300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сети встречаются fake новости, грубые сообщения и кибербуллинг. Поэтому важно беречь privacy, не раскрывать личные данные и проверять, кому доверяешь.
</a:t>
            </a:r>
            <a:endParaRPr lang="en-US" sz="1090" dirty="0"/>
          </a:p>
        </p:txBody>
      </p:sp>
      <p:sp>
        <p:nvSpPr>
          <p:cNvPr id="14" name="Text 5"/>
          <p:cNvSpPr txBox="1"/>
          <p:nvPr/>
        </p:nvSpPr>
        <p:spPr>
          <a:xfrm>
            <a:off x="2806125" y="2564447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выбирать wisely
</a:t>
            </a:r>
            <a:pPr algn="l" indent="0" marL="0">
              <a:lnSpc>
                <a:spcPct val="100000"/>
              </a:lnSpc>
              <a:buNone/>
            </a:pPr>
            <a:r>
              <a:rPr lang="en-US" sz="4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бывает helpful и dangerous одновременно. Если пользоваться им responsibly, проверять reliable источники и делать паузы, он остается полезным и безопасным инструментом.
</a:t>
            </a:r>
            <a:endParaRPr lang="en-US" sz="1038" dirty="0"/>
          </a:p>
        </p:txBody>
      </p:sp>
      <p:sp>
        <p:nvSpPr>
          <p:cNvPr id="15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 or opinion in media texts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 — это точная информация, которую можно подтвердить по источникам: дату, имя, место, число или событие. Такие сведения не зависят от личного отношения автора и легко проверяются.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выражает оценку или эмоцию и часто содержит слова best, worst, amazing, boring, seems. Мнение не бывает единственным правильным вариантом, потому что отражает взгляд конкретного человека.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медиа facts, opinions and advertisements часто находятся рядом, поэтому текст нужно читать внимательно. Заголовок, комментарий или реклама могут звучать убедительно, но не всегда сообщают нейтральную информацию.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внимательнее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осторожно стоит относиться к заголовкам, рекламным сообщениям и комментариям в социальных сетях. Полезно задавать вопрос: это проверяемый факт, чья-то оценка или попытка повлиять на читателя?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425579"/>
            <a:ext cx="4336500" cy="20725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sources of information and their features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источник сильнее в своей области: одни лучше подходят для скорости, другие — для подробностей, а третьи — для общения и обновлений.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источник не идеален. Для надежной информации лучше сочетать несколько каналов и проверять, насколько сообщение точное, полное и объективное.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mass media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media use changed over time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 только рост интернета, но и постепенное усложнение медиапривычек: сегодня школьники часто переключаются между разными источниками в течение одного дня.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роль традиционных каналов снизилась, а интернет стал центральной платформой. Это усилило media multitasking и сделало выбор источника информации особенно важным.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 сравнения роли медиа в разные периоды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00" y="2015075"/>
            <a:ext cx="2352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3575" y="2034035"/>
            <a:ext cx="246600" cy="197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50" y="2015075"/>
            <a:ext cx="235200" cy="235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7225" y="2015075"/>
            <a:ext cx="235200" cy="235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Advertising in mass media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радио реклама должна сразу привлечь внимание: она звучит недолго, часто повторяется и запоминается благодаря голосу, ритму и простой фразе.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телевидении реклама использует картинку, музыку и движение. Благодаря этому зритель быстрее понимает, какой товар или услугу хотят представить.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Интернет-форматы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 реклама может быть banner, video ad or sponsored post. Она часто появляется рядом с контентом, который пользователь уже смотрит или ищет.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рекламы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advertisement — заинтересовать audience, сделать brand узнаваемым и побудить к действию. Поэтому в ней часто есть slogan и яркое представление product.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media influence people’s opinions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решают, какие события показывать чаще, а какие реже. Поэтому одни проблемы кажутся важными, а другие почти не замечаются, даже если тоже влияют на жизнь людей.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подачи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факт может звучать по-разному из-за слов, заголовка, фотографии, музыки или монтажа. Иногда именно форма подачи меняет впечатление сильнее, чем само сообщение.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can shape emotions by emphasizing success, danger, conflict or sympathy. Из-за этого аудитория может испытывать радость, тревогу или жалость еще до того, как проверит детали.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попасть под чужое влияние, полезно сравнивать несколько источников и спрашивать себя, где факт, а где оценка. Такой подход помогает принимать более взвешенные выводы.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безопасно вести себя в интернете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защиты личных данных и безопасной реакции на сомнительный контент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228" y="933675"/>
            <a:ext cx="3981793" cy="396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media literacy skills for school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4887625" y="103717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заголовок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часто задает настроение текста, но не всегда точно передает содержание. Полезно читать его внимательно и не делать выводы, пока не изучены первые абзацы.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87625" y="233512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дату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новость может выглядеть актуальной, хотя события уже изменились. Поэтому дата публикации помогает понять, насколько материал свежий и подходит ли он для учебной работы.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7625" y="363307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информация важная, лучше сверить ее по 2–3 источникам. Так проще заметить различия, убрать ошибки и отделить надежные сведения от случайных или искаженных сообщений.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7113925" y="103717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рекламу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текст выглядит как новость, но на самом деле продвигает товар или услугу. Нужно смотреть на автора, сайт и цель публикации, чтобы не перепутать рекламу с фактом.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13925" y="2335125"/>
            <a:ext cx="17145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язык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слова, преувеличения и слишком яркие оценки часто показывают, что текст пытается повлиять на читателя. Такой материал стоит читать особенно внимательно и спокойно.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Devices used for media consumption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устройство может выполнять сразу несколько функций: на смартфоне смотрят видео, читают новости, слушают музыку, общаются и делают домашние задания.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становится главным медиаприбором подростка, потому что объединяет разные форматы. Это объясняет рост мобильного потребления и уменьшение роли отдельных старых устройств.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медиапотребления подростков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быстро проверяют новости, прогноз погоды и сообщения на телефоне. В это время медиа помогают начать день и узнать главное без долгого чтения.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многие смотрят телепередачи, фильмы или видео в интернете. Медиа помогают отдыхать, но важно не проводить перед экраном слишком много времени.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Днем школьники ищут информацию для уроков, смотрят объясняющие видео и читают сообщения. Медиа становятся инструментом учебы, общения и быстрого поиска нужных фактов.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дома нужно сочетать media use и offline activities. Сон, спорт, чтение и живое общение тоже важны для здоровья, настроения и концентрации.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in everyday life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learned about mass media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быстро сообщает новости, телевидение делает информацию наглядной, а интернет дает максимум выбора и обратной связи. Умный пользователь проверяет факты, различает мнение и использует медиа ответственно.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2026-05-31T13:14:25Z</dcterms:created>
  <dcterms:modified xsi:type="dcterms:W3CDTF">2026-05-31T13:14:25Z</dcterms:modified>
</cp:coreProperties>
</file>