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Чрезвычайные ситуации природного характера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явления природы: что это, чем грозят и как действовать безопасно.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7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школьнику важно знать природные опасности
</a:t>
            </a:r>
            <a:endParaRPr lang="en-US" sz="3796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угрозы могут возникнуть внезапно и в любом регионе. Знание предупреждающих сигналов, правил эвакуации и простых мер защиты помогает не растеряться и сохранить здоровье дома, в школе и на улице.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относят к природным чрезвычайным ситуациям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становятся тяжелее там, где строят в опасных местах, вырубают леса или не соблюдают правила безопасности. Поэтому важно учитывать не только природу, но и действия людей.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включают геологические, гидрологические, метеорологические явления и природные пожары. У каждой группы свои причины, скорость развития и характер опасности для людей.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природным ЧС относят явления, возникающие без прямого участия человека, но способные быстро создать угрозу жизни, разрушить здания и нарушить работу транспорта и связи.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разные угрозы требуют разных способов защиты и подготовки.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знакомые школьникам риски связаны с водой, ветром, снегом и пожарами; именно к ним чаще нужно готовиться заранее.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природных опасностей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природных чрезвычайных ситуаций
</a:t>
            </a:r>
            <a:endParaRPr lang="en-US" sz="113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2533" y="1737950"/>
            <a:ext cx="2600134" cy="304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Землетрясение: движение земной коры и его последствия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Землетрясение возникает при движении плит земной коры и резком высвобождении энергии в недрах Земли. Точка на поверхности над очагом называется эпицентром.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325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возникает землетрясение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6183250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толчки разрушают здания, вызывают трещины в стенах и падение предметов. В России особенно опасны Камчатка, Курильские острова и Кавказ.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6183250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оно опасно для людей и зданий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начале землетрясения могут говорить дрожание пола, раскачивание люстр, звон посуды и стекла, а также появление трещин в штукатурке и на стенах.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толчков возможны афтершоки, утечки газа и обрушения повреждённых конструкций. Поэтому нельзя сразу возвращаться к опасным местам и нужно ждать указаний взрослых.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толчков опасны окна, балконы, лестницы, лифты и тяжёлые предметы. Безопаснее находиться у внутренней капитальной стены или под прочным столом.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землетрясение и какие действия безопасны
</a:t>
            </a:r>
            <a:endParaRPr lang="en-US" sz="3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Наводнение — это затопление территории водой. Паводок часто связан с весенним таянием снега, сильными дождями или ледовыми заторами на реках.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подъём воды, сильное течение и размыв берегов опасны для домов, дорог и мостов. Особенно уязвимы низины, поймы рек, подвалы и первые этажи.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Наводнение и паводок
</a:t>
            </a:r>
            <a:endParaRPr lang="en-US" sz="3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получении предупреждения о подъёме воды и эвакуации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при угрозе наводнения
</a:t>
            </a:r>
            <a:endParaRPr lang="en-US" sz="38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1964764"/>
            <a:ext cx="4839600" cy="19287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увидеть первые признаки, главную угрозу и первый безопасный шаг.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заметить первые признаки вовремя, можно начать защитные действия до того, как опасность станет максимальной.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признаки природных опасностей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опасных природных явлений
</a:t>
            </a:r>
            <a:endParaRPr lang="en-US" sz="3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175" y="1747259"/>
            <a:ext cx="46200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7007" y="1770259"/>
            <a:ext cx="468000" cy="41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8882" y="3403734"/>
            <a:ext cx="40425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3680" y="3403734"/>
            <a:ext cx="404250" cy="462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Ураган, шторм и смерч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ветер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35175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Ураган и шторм сопровождаются порывистым ветром, ливнем и плохой видимостью. На улице особенно опасны летящие ветки, сорванные вывески и предметы, которые может сбить поток воздуха.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Повреждения зданий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897007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порывы могут срывать элементы крыш, ломать заборы и повреждать лёгкие постройки. Поэтому во время опасности нельзя стоять рядом с окнами, балконами и непрочными конструкциями.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Смерч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4897007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Смерч — вращающийся столб воздуха, который может поднимать и переносить предметы на большое расстояние. При его приближении нужно немедленно искать прочное укрытие и держаться подальше от открытого пространства.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линий электропередачи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631805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Падающие деревья и обрывы проводов создают риск поражения током. Нельзя подходить к оборванным проводам, а при их обнаружении нужно сразу сообщить взрослым и спасателям.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регионы России имеют свои пиковые сезоны опасности, поэтому календарь наблюдений и подготовки особенно важен для семьи и школы.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растут паводковые риски, летом — пожарные, зимой — снежно-ветровые. Подготовка должна меняться вместе с сезоном.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Сезонность природных рисков в России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сезонным природным опасностям в России; данные не являются статистикой одного года.
</a:t>
            </a:r>
            <a:endParaRPr lang="en-US" sz="113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и степные пожары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быстрее всего распространяется в сухую и ветреную погоду, когда трава, хвоя и прошлогодние листья становятся лёгким топливом для пламени.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опасность создают дым, высокая температура и внезапная смена направления ветра. Они ухудшают видимость, затрудняют дыхание и мешают выбрать безопасный путь.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уязвимы леса, дачные посёлки и поля рядом с дорогами. Искры и тлеющие участки могут быстро перекинуться на строения, транспорт и линии связи.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уходить в низины, овраги и густые заросли: там скапливаются дым и жар. Лучше двигаться к открытой местности и сообщить о пожаре взрослым или спасателям.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Засуха развивается при долгом отсутствии дождей, а сильная жара усиливает потерю влаги организмом. Страдают растения, животные, урожай и водоёмы, поэтому важно экономно расходовать воду.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Школьникам опасны долгие прогулки под солнцем, занятия спортом без питья и душные помещения. Нужны головной убор, тень, регулярное питьё и уменьшение физической нагрузки в жаркие часы.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Засуха и сильная жара
</a:t>
            </a:r>
            <a:endParaRPr lang="en-US" sz="3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61800" y="378907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Лавина возникает в горах, когда снежная масса срывается с крутого склона. Особенно опасны тропы, дороги и поселения под такими склонами, а также места с трещинами и осыпями.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961800" y="2679950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 — это стремительный поток воды, грязи, камней и обломков. Он проходит по руслам и ущельям, сметая мосты, дороги и всё, что находится на пути.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961800" y="157082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Оползень начинается, когда влажный грунт теряет устойчивость и сползает вниз по склону. Опасность возрастает после дождей, таяния снега и при нарушении растительного покрова.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Оползни, сели и лавины
</a:t>
            </a:r>
            <a:endParaRPr lang="en-US" sz="3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325" y="1845226"/>
            <a:ext cx="4535700" cy="2167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ЧС и их ранние признаки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5113500" y="1477500"/>
            <a:ext cx="32004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признаки помогают заметить опасность до её максимального развития и выбрать правильное действие без промедления.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сигнал почти всегда появляется раньше пика опасности. Чем быстрее он замечен, тем больше времени на защиту и эвакуацию.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94325" y="4525000"/>
            <a:ext cx="77703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признакам природных чрезвычайных ситуаций.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 последовательности: наблюдение, анализ, оповещение, получение инструкции и безопасные действия.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предупреждения от наблюдения до действий людей
</a:t>
            </a:r>
            <a:endParaRPr lang="en-US" sz="312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213" y="1661733"/>
            <a:ext cx="431700" cy="3837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7638" y="1640600"/>
            <a:ext cx="426000" cy="42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6363" y="1661733"/>
            <a:ext cx="431700" cy="383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01150" y="3302100"/>
            <a:ext cx="319500" cy="42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06975" y="3342411"/>
            <a:ext cx="431700" cy="34536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62813" y="2099750"/>
            <a:ext cx="24951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Заранее нужно знать выходы, безопасный маршрут и место сбора. Чёткий план помогает не терять время и действовать спокойно, даже если ситуация развивается быстро.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054038" y="1640600"/>
            <a:ext cx="20040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эвакуации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324388" y="2099750"/>
            <a:ext cx="24951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держать список важных номеров и договориться, как связываться с родителями и учителями. Это снижает панику и помогает быстрее сообщить о своём состоянии.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815613" y="1640600"/>
            <a:ext cx="20040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 телефоны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85962" y="2099750"/>
            <a:ext cx="24951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аптечке должны быть основные средства первой помощи и то, что разрешено взрослыми. Она особенно важна, если помощь задерживается, а рядом есть пострадавшие.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577188" y="1640600"/>
            <a:ext cx="20040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Аптечка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1944650" y="3761250"/>
            <a:ext cx="24951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Фонарик, зарядное устройство и запас воды нужны при отключении электричества или долгом ожидании эвакуации. Эти вещи стоит хранить в доступном месте.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2435875" y="3302100"/>
            <a:ext cx="20040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Фонарь и питание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706575" y="3761241"/>
            <a:ext cx="24951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одежда и повторение правил помогают пережить холод, дождь или ожидание на улице. Тренировки учат быстро собираться и действовать без лишних ошибок.
</a:t>
            </a:r>
            <a:endParaRPr lang="en-US" sz="1100" dirty="0"/>
          </a:p>
        </p:txBody>
      </p:sp>
      <p:sp>
        <p:nvSpPr>
          <p:cNvPr id="18" name="Text 10"/>
          <p:cNvSpPr txBox="1"/>
          <p:nvPr/>
        </p:nvSpPr>
        <p:spPr>
          <a:xfrm>
            <a:off x="5197800" y="3302091"/>
            <a:ext cx="20040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 тренировки
</a:t>
            </a:r>
            <a:endParaRPr lang="en-US" sz="1400" dirty="0"/>
          </a:p>
        </p:txBody>
      </p:sp>
      <p:sp>
        <p:nvSpPr>
          <p:cNvPr id="19" name="Text 1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семьи и школы к природным ЧС
</a:t>
            </a:r>
            <a:endParaRPr lang="en-US" sz="3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7441" y="1587650"/>
            <a:ext cx="3038668" cy="3074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до прибытия взрослых и спасателей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1076400" y="2249467"/>
            <a:ext cx="41166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Первым делом нужно позвонить 112 и спокойно назвать адрес, вид опасности и число пострадавших. Затем следует ждать указаний и не создавать лишний риск.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076400" y="1703867"/>
            <a:ext cx="3586200" cy="5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сообщить об опасности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1076400" y="3827452"/>
            <a:ext cx="41166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кровотечении используют чистую ткань или повязку, при холоде человека укрывают. Если есть подозрение на травму позвоночника, пострадавшего без нужды не перемещают.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076400" y="3281853"/>
            <a:ext cx="3586200" cy="5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Оказать простую помощь и не навредить
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простые семейные правила работают лучше всего, если их заранее отработали дома и в школе, а не вспоминают в последний момент.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человек получает сигнал и чем лучше готов, тем меньше травм, потерь и паники. Подготовка напрямую снижает ущерб.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снизить ущерб от природных ЧС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мер безопасности при природных чрезвычайных ситуациях; условная оценка значимости мер.
</a:t>
            </a:r>
            <a:endParaRPr lang="en-US" sz="10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ЧС бывают разными, но всегда требуют внимания, спокойствия и подготовки. Знание признаков, выполнение предупреждений и помощь взрослых помогают сохранить здоровье, имущество и жизнь.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 природных чрезвычайных ситуациях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2026-05-21T00:10:10Z</dcterms:created>
  <dcterms:modified xsi:type="dcterms:W3CDTF">2026-05-21T00:10:10Z</dcterms:modified>
</cp:coreProperties>
</file>