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Чёрное, Азовское и Каспийское моря формируют климат, хозяйство, транспорт и уникальную природу юга России.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моря России: природные особенности и значение для страны
</a:t>
            </a:r>
            <a:endParaRPr lang="en-US" sz="331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южных морей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омывает берега Краснодарского края и Крыма, а через Керченский пролив связано с Азовским. Азовское — самое мелкое море мира и расположено между Россией и Украиной. Каспийское море лежит юго-восточнее, у берегов Астраханской области, Калмыкии и Дагестана.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море: крупное и глубокое море юга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Чёрного моря — около 422 тыс. км², средняя глубина примерно 1250 м, а максимальная превышает 2200 м. Это делает море «большим резервуаром» морской воды и тепла.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глубоких слоях воды почти нет кислорода, поэтому жизнь сосредоточена в верхней части моря. Там развиваются планктон и промысловые виды рыб.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имеет большое значение для судоходства и портов, а также для курортов и рыболовства. Люди используют море круглый год, но по-разному в разные сезоны.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Азовское море: самое мелкое и быстро прогревающееся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глубина Азовского моря — около 7 м, а площадь — примерно 39 тыс. км². Из-за небольшой глубины вода летом быстро нагревается, а зимой сильнее остывает и может частично замерзать.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 формирует особый «рисунок» берега: косы, устья рек и степные участки. Поэтому здесь часто наблюдаются сильные сезонные изменения прибрежных условий.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123" y="1676050"/>
            <a:ext cx="4195054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южных морей России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акватории заметно различаются размерами, глубиной, солёностью и тем, как в них устроена жизнь.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различия в глубине и солёности напрямую меняют условия жизни и хозяйственное использование каждого моря.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предоставленного описания к слайдам.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 прогрев воды в южных морях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сильной связи с морскими водами солёность Чёрного моря выше, чем у Азовского. Небольшая глубина Азовского ускоряет прогрев, а Каспийское имеет промежуточный режим.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солёные и глубокие воды Чёрного моря устойчивее к быстрым изменениям, тогда как Азовское реагирует на погоду почти мгновенно.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данным, указанным в описании слайда (солёность: диапазоны).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3483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02758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386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206533"/>
            <a:ext cx="221100" cy="1965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морской транспорт юга России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Новороссийск, Туапсе, Махачкала, Астрахань и Ростов-на-Дону связывают южные районы с морскими маршрутами. Через них работают линии перевозок и обслуживание судов, обеспечивая стабильный обмен грузами.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южные порты идут зерно, нефть, металлы, строительные материалы, контейнерные грузы и рыба. Разные виды грузов требуют своих технологий погрузки и хранения.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международной торговлей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моря помогают внутренним районам страны выходить к мировым торговым путям. Это поддерживает экспорт и повышает значение прибрежной инфраструктуры для экономики.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вокруг 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 опираются не только на погоду, но и на географию акваторий. Короткие морские расстояния между пунктами облегчают регулярные поставки и логистику.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отрасль и 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важны и для рыбы: улов нужно доставлять быстро, чтобы сохранять качество. Поэтому транспорт и рыболовство тесно связаны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моря влияют на жизнь прибрежных районов
</a:t>
            </a:r>
            <a:endParaRPr lang="en-US" sz="296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влияния: климат → развитие хозяйства → население; параллельно — опасности берега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Азовском и Каспийском морях важны тюлька, бычки, килька, судак и осетровые виды. Эти рыбы поддерживают промысел и питание населения в прибрежных регионах.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морские биоресурсы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богато промысловыми видами: там добывают хамсу, кефаль, ставриду и другие виды. Состав уловов зависит от сезонных условий и распределения кормовой базы.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в прошлом имели осетровые рыбы Каспия. Сейчас их запасы сильно сократились из-за вылова и ухудшения условий нереста, поэтому требуется контроль.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моря обеспечивают разные ресурсы, а значит, и подход к управлению промыслом тоже отличается. Сохранение нерестилищ помогает поддерживать будущие уловы.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Чёрного моря и развитие туризма
</a:t>
            </a:r>
            <a:endParaRPr lang="en-US" sz="301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Набережные, где начинается отдых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Сочи, Анапа, Геленджик и другие города встречают гостей тёплым сезоном и удобными набережными. Здесь легко представить прогулки вдоль берега, ожидание заката и море, которое задаёт темп отдыху. Туристы выбирают активные прогулки и спокойный пляжный отдых.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Санатории как «вторая линия» курорта
</a:t>
            </a:r>
            <a:pPr algn="l" indent="0" marL="0">
              <a:lnSpc>
                <a:spcPct val="90000"/>
              </a:lnSpc>
              <a:buNone/>
            </a:pPr>
            <a:r>
              <a:rPr lang="en-US" sz="14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курортных центрах Черноморского побережья широко развиты санатории и оздоровительные программы. Они помогают совместить отдых с лечением и восстановлением. Для многих семей это становится причиной планировать поездку заранее, чтобы провести отпуск без спешки.
</a:t>
            </a:r>
            <a:endParaRPr lang="en-US" sz="142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туризм и разные форматы путешествий
</a:t>
            </a:r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 Евпатория особенно заметны разнообразием впечатлений: пляжи, прогулки и экскурсии на фоне моря. Здесь любят и детский, и семейный туризм, когда важно, чтобы было чем заняться всем. Тёплая погода делает поездки продолжительнее и комфортнее.
</a:t>
            </a:r>
            <a:endParaRPr lang="en-US" sz="134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побережий южных морей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показывает, что влияние моря сильнее заметно зимой: мягкие условия сокращают длительность морозных периодов в прибрежной зоне.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побережье получает более стабильный тепловой режим: зима мягче, а лето продолжается дольше, чем во внутренних и более северных районах.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сравнительная диаграмма (условные значения для наглядности): качественная интерпретация климатических различий побережья и суши; конкретные числа в источнике не указаны.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уровня делает береговую линию чувствительной к колебаниям воды и отражается на прибрежных городах и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и справочные данные по гидрологии Каспийского моря; уровень Каспия обычно указывается как «примерно 28 м ниже уровня Мирового океана».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уровня океана и воды Каспия определяет, почему изменения уровня быстро отражаются на дельтах рек, портах и местах обитания водных животных.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южных морей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причинно-следственных связей: загрязнение, вылов и климатические изменения усиливают нагрузку на экосистемы.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638" y="1689200"/>
            <a:ext cx="3638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7350" y="1689200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и охраняемые территории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Черноморские дельфины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у берега встречаются не повсеместно: им важны кормовая база и прозрачность воды. Сохранение морской среды помогает поддерживать привычные маршруты и места охоты.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у дельт и лиманов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Дельты рек, прибрежные лиманы и мелководья становятся «детскими» зонами для нереста. Ограничение вылова и контроль водного режима поддерживают воспроизводство рыбных запасов.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Пеликаны и цапли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гнездования птицам нужны спокойные участки: косы и мелководья защищают от беспокойства. Поэтому в этих зонах особенно важны правила посещения и хозяйственной деятельности.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Касpийский тюлень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прибрежных участках Каспия тюлень зависит от условий размножения и отдыха на берегах. Охрана береговой зоны и снижение загрязнения напрямую влияют на выживаемость животных.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ключевых территориях действуют заповедники, заказники и природоохранные зоны. Они вводят ограничения на хозяйственные работы, помогая сохранить редкие виды и уязвимые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18" y="1733225"/>
            <a:ext cx="3593664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юге формируют разные модели развития: одни опираются на транспорт и туризм, другие — на рыболовство и переработку, третьи — на промышленность и логистику.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городов показывают, что южные моря — это не только природа, но и основа отраслей: от перевозок до индустрии отдыха и переработки ресурсов.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материалы и официальные описания специализации городов (без привязки к конкретным показателям).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южных морей и их специализация
</a:t>
            </a:r>
            <a:endParaRPr lang="en-US" sz="28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дельте Волги русло распадается на рукава, протоки и мелкие озёра. Здесь легко представить, как вода приносит питание и даёт условия для нереста рыб и появления молоди. Такие «разливы» поддерживают экосистему на протяжении всего года.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рукавов: как река создаёт жизнь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заросли тростника и камыша формируют укрытия для водоплавающих птиц и помогают удерживать влагу в низменных участках. В тёплые сезоны птицы находят места для отдыха и гнездования, а мелководья служат кормовой и защитной средой для животных.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Тростниковые заросли и птицы у воды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Волги и природа Прикаспия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южных морей для хозяйства России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туризм особенно заметны для экономики прибрежных регионов: они связаны с инфраструктурой, рабочими местами и услугами.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«удельных долях» все направления взаимосвязаны: поддержка природы и ресурсов снижает риски для транспорта, отдыха и добычи.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 основе качественного обобщения направлений использования морских территорий (без привязки к конкретным процентам).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южных морей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мер: от контроля до восстановления природных территорий, включая согласованные действия в Каспийском регионе.
</a:t>
            </a:r>
            <a:endParaRPr lang="en-US" sz="11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— самое глубокое из южных морей России. В глубоких слоях условия для жизни сложнее, поэтому основная активность морских организмов сосредоточена ближе к поверхности и берегам.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Азовское море — самое мелкое и самое быстро прогревающееся. Небольшая глубина приводит к резким сезонным изменениям температуры, а в холодный период вода может частично замерзать.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— крупнейший замкнутый водоём Земли. У него нет выхода к Мировому океану, поэтому колебания уровня воды сильнее отражаются на дельтах, береговой линии и экосистемах региона.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моря по-разному воздействуют на климат, хозяйство, транспорт, отдых и природу юга России. Различия по глубине, солёности и связи с океаном формируют разные природные условия и возможности использования.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южных морях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моря России как природное богатство и зона ответственности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моря обеспечивают транспортные пути, рыбу, курорты, мягкий климат и природные ресурсы. Одновременно они требуют защиты от загрязнения, чрезмерного вылова, обмеления и разрушения берегов.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2026-05-11T21:57:59Z</dcterms:created>
  <dcterms:modified xsi:type="dcterms:W3CDTF">2026-05-11T21:57:59Z</dcterms:modified>
</cp:coreProperties>
</file>