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слова, которые заменяют имена
</a:t>
            </a:r>
            <a:endParaRPr lang="en-US" sz="3131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местоимения делают речь короче, точнее и аккуратнее.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не повторять одни и те же слова, говорят о людях, предметах и признаках, а ещё делают речь живой и понятной.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речи нужны местоимения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мысли о местоимении
</a:t>
            </a:r>
            <a:endParaRPr lang="en-US" sz="2341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называет прямо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 даёт предмету новое имя, а только указывает на него. Поэтому в речи оно заменяет повторяющееся слово и помогает говорить проще.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разные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отвечать на вопросы кто? что? какой? чей? сколько? По этим вопросам легко понять, что именно местоимение сообщает о предмете.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Упрощает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местоимение стоит в предложении, текст звучит короче и аккуратнее. Читателю не приходится спотыкаться о длинные повторы — всё становится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разговоре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показывают, кто говорит, к кому обращаются и о ком рассказывают. К ним относятся слова я, ты, он, она, оно, мы, вы, они.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заменяют имена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ставят вместо имени человека или названия предмета. Благодаря им можно сказать коротко: «Я читаю», «Мы идём в школу», «Они играют во дворе».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себя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себя показывает, что действие как будто возвращается к тому, кто его выполняет. Оно помогает сказать точнее и не повторять имя человека снова и снова.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местоимения нет формы именительного падежа, поэтому оно не отвечает на вопрос кто? Как и другие формы, оно меняется в зависимости от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оно встречается в выражениях: «гордится собой», «заботится о себе», «думаем о себе и о других». Звучит просто, а работает очень умно.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местоимения делятся по значению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группы местоимений и их роль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5295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9120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подсказывают, кому принадлежит предмет. Они отвечают на вопросы чей? чья? чьё? чьи? и сразу делают смысл предложения точнее.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мой, твой, наш, ваш, свой, его, её, их помогают понять, о ком идёт речь. Без них тетрадь, класс или книга были бы не такими понятными.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обычно стоят перед существительным и образуют с ним пару: моя тетрадь, наш класс, их книга. Получается коротко и аккуратно.
</a:t>
            </a:r>
            <a:endParaRPr lang="en-US" sz="1291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особенно полезны в разговоре и тексте. Они экономят слова, не путают читателя и показывают принадлежность без длинных объяснений.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притяжательные местоимения
</a:t>
            </a:r>
            <a:endParaRPr lang="en-US" sz="27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этот мяч!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лежали два мяча: старый и новый. Петя сразу указал на блестящий красный мяч и сказал: «Этот мяч я возьму первым». Слово этот помогло выбрать нужный предмет без лишних объяснений.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дом у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шли по улице и смотрели на дома. Один был совсем близко, а другой стоял дальше, у поворота. Учительница показала рукой и сказала: «Тот дом высокий». Указательное слово сразу обозначило нужный дом.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яблок на тарелке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стояла большая тарелка с фруктами. Маша удивилась и посчитала яблоки: их оказалось много. Она улыбнулась: «Столько яблок мы ещё не видели!». Слово столько передало количество очень наглядно.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в действии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нужны, когда мы что-то спрашиваем: кто? что? какой? чей? сколько? Они помогают начать вопрос и узнать нужную информацию.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выглядят почти так же, но уже не спрашивают, а связывают части предложения. Например: «Я знаю, кто пришёл» или «Скажи, сколько книг на полке».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перепутать, потому что они похожи. Но в речи их роль разная: одни задают вопрос, а другие соединяют мысли в одно предложение.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 местоимения
</a:t>
            </a:r>
            <a:endParaRPr lang="en-US" sz="26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каждый, всякий, любой, иной и другой помогают говорить об общем. Они словно говорят: «Не один, а все по очереди или каждый по-своему».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сам и самый уточняют предмет особенно точно. Первое подчёркивает самого участника, а второе выделяет самый важный или сильный признак.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весь показывает целое, без пропусков. Оно удобно, когда нужно сказать о чём-то полностью: весь класс, вся тетрадь, всё задание.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делают речь точнее и выразительнее. С ними легче выбрать нужное слово и не оставить слушателя в недоумении, как это бывает у настоящих хитрецов языка.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определительные местоимения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показывают, что предмета, признака или лица нет. Они помогают коротко и ясно сказать об отсутствии чего-то в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никто, ничто, никакой, ничей, некого, нечего. В них часто пишется частица ни, которая усиливает отрицание.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«Никто не опоздал», «Ничего не забыли», «Никакой ошибки нет». Такие слова делают сообщение точным и не дают запутаться.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называют кого-то или что-то неточно, когда точное слово неизвестно, неважно или пока не хочется его называть.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кто-то, что-то, какой-то, чей-либо, несколько, кое-кто. Эти слова помогают говорить осторожно и не слишком подробно.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«Кто-то постучал», «Я взял несколько книг», «На парте лежало что-то блестящее». С ними речь звучит естественно и спокойно.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 падежам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местоимения изменяются по падежам, как и другие слова в русском языке. Так они помогают строить связные и правильные предложения.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Примеры форм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я — меня — мне, он — его — ему, мой — моего — моему. Такие изменения делают речь точной и удобной.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 числам и родам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местоимения меняются по числам, а некоторые — ещё и по родам. Их форма зависит от того, какое слово они заменяют.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местоимения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может быть подлежащим, дополнением или определением. Оно вставляет нужное слово на место имени и помогает не повторять его снова и снова.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«Я люблю свою книгу» слово я — подлежащее, свою — определение, книгу — дополнение. Благодаря этому фраза остаётся короткой, ясной и аккуратной.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 предложении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местоимение от других слов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понять, что перед нами: местоимение, существительное или слово, указывающее на принадлежность.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отрицательных местоимениях часто пишется ни: никто, ничто, никакой. Эта маленькая буква помогает показать отрицание без ошибки.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предлогами местоимения пишутся раздельно: у него, с ней, к ним. Предлог не срастается с местоимением, как бы ему ни хотелось.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-то, -либо, -нибудь и кое- пишутся через дефис: кто-то, что-либо, где-нибудь, кое-кто. Это удобная подсказка для письма.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эти правила, писать станет легче. Местоимения будут выглядеть аккуратно, а учителю не придётся устраивать детективное расследование.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подсказки в местоимениях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говорить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— их. Слово ихний в литературной речи не употребляется. Лучше сразу запомнить короткий и верный вариант.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слово «ихний»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тексте слишком часто повторяют одно и то же имя. Бывает и так, что местоимение непонятно, к кому относится. Тогда предложение теряет ясность.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следить за связью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связывают предложения между собой. Благодаря им рассказ не распадается на отдельные кусочки, а звучит плавно и понятно.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избежать надоедливых повторов. Вместо длинной цепочки одинаковых слов можно заменить их местоимением и сделать текст легче для чтения.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живой и аккуратной. Читателю проще следить за мыслью, когда слова не повторяются без конца, будто заевшая пластинка.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местоимения нужны в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— это часть речи, которая указывает на предмет, признак или количество, но не называет их прямо. Оно помогает говорить короче и точнее.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личным местоимениям относятся я, ты, он, она, мы, вы, они. Эти слова показывают участников разговора и часто заменяют имя.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— себя. Оно показывает, что действие как будто возвращается к тому, кто его выполняет, и звучит очень точно.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нужны, чтобы не повторять одни и те же слова. Если их узнавать в тексте, предложения будут грамотнее, красивее и понятнее.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 теме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маленькое слово с большой пользой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нам говорить о людях, предметах и признаках без лишних повторов. Они делают речь точной, красивой и понятной, а текст — лёгким для чтения.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2026-05-22T01:38:23Z</dcterms:created>
  <dcterms:modified xsi:type="dcterms:W3CDTF">2026-05-22T01:38:23Z</dcterms:modified>
</cp:coreProperties>
</file>