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Инстинктивное и общественное поведение животных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программы и жизнь в группе помогают животным выживать и приспосабливаться.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помогает находить пищу, избегать опасности, заботиться о потомстве и успешно размножаться; у общественных видов оно особенно тесно связано с кооперацией, сигналами и иерархией.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биологи изучают поведение животных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 как врожденная форма поведения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 закреплен в наследственности вида и проявляется почти одинаково у разных особей. Он обеспечивает типичные действия без длительного обучения и служит надежной основой выживания.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основа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реакция включается при определенном внешнем раздражителе или внутреннем состоянии организма. Это может быть голод, опасность, сезонные изменения или появление партнера.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 запуску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сложного выбора, инстинктивная реакция разворачивается быстро и без лишних затрат времени. Это особенно важно в ситуациях, где промедление снижает шансы на успех.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действие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инстинктам относят строительство гнезд, брачные ритуалы, миграции, кормление детенышей и защитные реакции. У каждого вида эти программы имеют свои устойчивые особенности.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Инстинкты поддерживают сохранение вида, потому что помогают выполнять жизненно важные действия даже у молодых животных, у которых еще нет большого личного опыта.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вида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запускается инстинктивное поведение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этапов, характерная для врожденных поведенческих программ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инстинктов у разных животных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пауков способность строить ловчую сеть проявляется без предварительного обучения. Форма паутины и последовательность движений задаются врожденной программой, характерной для вида.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 сеть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птиц гнездостроение начинается в период размножения и помогает защитить кладку и птенцов. Материал, место и форма гнезда зависят от вида и условий среды.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гнезда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Пчелы используют врожденные механизмы ориентации, позволяющие находить улей и возвращаться к нему после полета. Это особенно важно при сборе нектара и поддержании жизни семьи.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Пчелы и ориентация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морские черепахи движутся в сторону более светлого горизонта, что помогает им добраться до воды. Такой ориентир работает как надежный естественный сигнал в первые минуты жизни.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 свет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врожденного и приобретенного в поведении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материалам этологии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видов с сильными инстинктами опыт постепенно уточняет реакции, особенно в сложных и изменчивых условиях среды.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Врожденная основа преобладает, но обучение и социальный опыт существенно расширяют поведенческий репертуар, особенно у птиц и млекопитающих.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поведение как жизнь в группе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поведение одной особи сразу отражается на действиях других. Поэтому общественное поведение строится не только на индивидуальных реакциях, но и на постоянной координации.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24205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205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сообществах отдельные животные выполняют разные функции: одни ведут поиск пищи, другие охраняют, третьи заботятся о потомстве. Это повышает общую устойчивость группы.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319688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об опасности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688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позы и резкие движения позволяют быстро передать сигнал тревоги. Такой обмен информацией уменьшает риск для группы и повышает шансы на спасение отдельной особи.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0225" y="15410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польза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80225" y="17963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образ жизни снижает вероятность нападения хищника, но одновременно усиливает борьбу за пищу, укрытия и партнеров. Поэтому социальность всегда связана с компромиссами.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1857863" y="15410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выгода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857863" y="17963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помогает вместе добывать пищу, охранять территорию и защищать детенышей. Для многих видов это дает преимущество там, где одиночная стратегия оказывается менее успешной.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получает преимущество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группы не все особи равны по доступу к ресурсам. Доминантные животные первыми получают пищу, удобные места для отдыха и возможность размножения, а остальные подстраиваются под их статус. Такая система уменьшает число прямых столкновений.
</a:t>
            </a:r>
            <a:endParaRPr lang="en-US" sz="1175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стаи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помогает группе сохранять порядок даже при постоянном взаимодействии. Когда статус особей относительно ясен, конфликты короче и реже, а поведение сообщества становится более предсказуемым и устойчивым.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иерархия в группах животных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общественного поведения у животных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животных образуют сообщества, которые решают свои биологические задачи по-разному.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объединения напрямую связана с его пользой: где важны защита и координация, там формируются сложные социальные группы.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из школьного курса биологии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жизни в группе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материалам этологии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образ жизни особенно заметен у видов, которым важно быстро реагировать на угрозы и согласовывать действия между особями.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обычно дает защита: в группе риск для каждой особи ниже, а кооперация повышает выживаемость и успешность размножения.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306" y="3638866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419" y="2447589"/>
            <a:ext cx="234413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коммуникации у животных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используют крики, пение, щелчки и ультразвук, чтобы предупреждать об опасности, привлекать партнера или координировать движение группы. Звук удобен там, где видимость ограничена.
</a:t>
            </a:r>
            <a:endParaRPr lang="en-US" sz="971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сигналы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сигналы помогают метить территорию, оставлять след к источнику пищи и узнавать особей своего вида. У насекомых феромоны особенно важны для организации поведения всей колонии.
</a:t>
            </a:r>
            <a:endParaRPr lang="en-US" sz="991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 феромоны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Тактильная коммуникация поддерживает связь между родителями и детенышами, укрепляет социальные отношения и помогает согласовать действия в тесной группе. У приматов и многих млекопитающих она особенно разнообразна.
</a:t>
            </a:r>
            <a:endParaRPr lang="en-US" sz="843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Прикосновения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окраска, смена цвета и выражение морды могут сообщать о состоянии особи, готовности к брачному поведению или тревоге. У приматов мимика дополняет голос и жесты.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мимика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тела, расправленные перья, поднятый хвост или угрожающая стойка передают информацию без звука. Такие сигналы быстро показывают намерение и уменьшают число прямых столкновений.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 жесты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у общественных насекомых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развития и специализацию функций у пчел и муравьев.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 и обучение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и млекопитающих взрослые особи не только добывают пищу, но и согревают, охраняют и перевозят детенышей. Это резко повышает их шансы выжить в первые, самые уязвимые периоды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и защита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помогает молодым животным отрабатывать движения, развивать координацию и проверять реакции без серьезного риска. У хищников она особенно важна для будущей охоты и точного расчета движений.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игру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 родителями и другими членами группы, детеныши быстрее осваивают безопасные и полезные модели поведения. Так передаются способы добычи пищи, распознавания сигналов и взаимодействия в стае.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взрослым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животное переживает в детстве, влияет на узнавание сородичей, выбор места обитания и поведение в конфликтных ситуациях. Поэтому ранний опыт становится частью его дальнейшей приспособленности.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раннего возраста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роли инстинкта, обучения и подражания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этологии и учебной биологии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молодых особей врожденные реакции особенно заметны, но с возрастом поведение все сильнее зависит от накопленного опыта и социальных контактов.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переход от доминирования врожденных реакций к большей роли обучения. Наиболее гибкое поведение формируется там, где опыт постоянно корректирует инстинкты.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инстинктивного поведения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устойчивой среде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 дает быстрый и надежный ответ на знакомые сигналы: поиск пищи, защита, размножение, уход в укрытие. В стабильных условиях такая программа работает без длительного обучения.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условий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климат, сезонность, ландшафт или доступные ресурсы, прежняя реакция может потерять пользу. Иногда она даже мешает животному выбрать более безопасное или выгодное действие.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через опыт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помогает сопоставлять врожденные реакции с реальной обстановкой. Благодаря этому животные точнее находят пищу, избегают опасности и лучше адаптируются к новым условиям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одиночного и общественного образа жизни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зоологии и этологии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риски, поиск пищи и забота о потомстве при разных стратегиях существования.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образ жизни снижает внутреннюю конкуренцию, а общественный повышает защиту и эффективность совместных действий. Выбор стратегии зависит от среды и образа питания.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в природе: примеры сложного совместного поведения
</a:t>
            </a:r>
            <a:endParaRPr lang="en-US" sz="2592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Волчья охота как командная работа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Волчья стая действует не хаотично, а согласованно: одни особи преследуют добычу, другие перехватывают направление отхода, третьи сдерживают стадо. Такая кооперация повышает шанс успешной охоты и уменьшает риск для каждого участника.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Муравьиная тропа и сторожа колонии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прокладывают пахучие маршруты к пище и быстро усиливают их, если источник особенно богат. В это же время часть особей охраняет входы в муравейник, чтобы колония могла работать без перебоев.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поведение животных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наследственные механизмы взаимодействуют с условиями среды и личным опытом.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поведения для человека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94150" y="14267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видов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94150" y="16239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поведением помогают понять, какие условия нужны редким животным для размножения, питания и безопасности. Это позволяет точнее планировать меры охраны и сохранять популяции в природе.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94150" y="20776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заповедников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94150" y="22748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маршрутах, территориях и сезонной активности животных помогают правильно размещать укрытия, кормовые участки и зоны покоя. Так природные территории становятся более пригодными для жизни вида.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94150" y="27285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в неволе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94150" y="29257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зоопарках, питомниках и центрах реабилитации учет поведенческих особенностей снижает стресс и травматизм. Животным подбирают условия, которые ближе к их естественным привычкам и социальным потребностям.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94150" y="33794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и расселение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94150" y="35766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группового поведения важно при восстановлении исчезающих популяций. Оно помогает формировать совместимые пары, создавать устойчивые группы и успешнее переселять животных в новые места обитания.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94150" y="40303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594150" y="42275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Этология востребована в сельском хозяйстве, ветеринарии и биотехнологиях. Она помогает улучшать содержание животных, предупреждать стресс и учитывать особенности поведения при работе с разными видами.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строится на врожденных программах, но раскрывается и совершенствуется через обучение, коммуникацию и жизнь в группе. Именно такой баланс делает вид устойчивым в меняющемся мире.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Наследственность, опыт и социальность: главный баланс поведения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2026-06-02T01:57:17Z</dcterms:created>
  <dcterms:modified xsi:type="dcterms:W3CDTF">2026-06-02T01:57:17Z</dcterms:modified>
</cp:coreProperties>
</file>