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— слова, которые помогают не повторяться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короче, яснее и живее.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речи нужны местоимения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использовать местоимения, текст быстро станет пёстрым от повторов. Эти маленькие слова помогают связывать предложения, делать речь плавной и удобной для чтения.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называет предмет прямо. Оно только указывает на него и помогает заменить уже известное слово в разговоре или тексте.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местоимение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местоимений можно говорить о человеке, предмете, признаке или количестве. Поэтому они встречаются почти в каждом виде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я читаю, этот карандаш, мой портфель, кто-то постучал, несколько яблок. Во всех этих случаях слово помогает избежать лишнего повтора.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и к кому обращаются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 и мы называют того, кто говорит. Слова ты и вы обращены к собеседнику. Они часто звучат в разговоре и помогают быстро понять, кто участвует в беседе.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ком идёт речь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она, оно и они указывают на того, о ком говорят. Такие местоимения делают короткие тексты понятными и не позволяют им превратиться в сплошные повторы.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показывают, кому принадлежит предмет. Они отвечают на вопрос чей? и помогают сразу понять, о чём идёт речь в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мой, твой, наш, ваш, свой. Особенно важно слово свой: оно указывает на предмет, который принадлежит тому, о ком говорится.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 тот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выбрать нужный предмет среди других. Они как будто показывают пальцем и сразу делают речь точнее и понятнее.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такой помогает назвать предмет по его признаку. Оно подсказывает, на какой именно предмет нужно обратить внимание.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указывает на количество. Оно помогает не называть число прямо, а лишь показать, сколько предметов имеется.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делают высказывание более ясным. С ними легче понять, о каком учебнике, парте, цветке или тетрадях идёт речь.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кто, что, какой, чей, который, сколько. Они помогают уточнить, о человеке, предмете, признаке или количестве идёт речь.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нужны, чтобы задавать вопросы и узнавать новое. Без них не получится спросить правильно и вежливо.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Кто пришёл? Что лежит на столе? Сколько страниц в книге? Такие вопросы помогают школьнику быть любознательным и внимательным.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82255"/>
            <a:ext cx="264300" cy="21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52033"/>
            <a:ext cx="264300" cy="21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21808"/>
            <a:ext cx="264300" cy="21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части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 соединяют две части сложного предложения. Благодаря им мысль звучит цельно, а не распадается на отдельные кусочки.
</a:t>
            </a:r>
            <a:endParaRPr lang="en-US" sz="931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вопросительные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Кто, что, какой, чей, который, сколько могут выглядеть как вопросы, но в этой роли они не спрашивают, а связывают.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как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Я знаю, кто сидит у окна местоимение помогает двум частям держаться вместе. Так текст становится дружным и понятным.
</a:t>
            </a:r>
            <a:endParaRPr lang="en-US" sz="9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себя указывает на того же человека или предмет, о котором идёт речь. Оно как будто возвращается к своему хозяину и не называет его снова.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местоимения нет формы именительного падежа. Поэтому говорят: он похвалил себя, она заботится о себе, дети гордятся собой. Смысл остаётся один — действие обращено к самому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уточняют предмет или человека. Они помогают показать, что речь идёт именно о каждом, целом или самом важном предмете.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весь, всякий, каждый, сам, самый, иной, другой. Эти слова делают высказывание точнее и помогают не перепутать один предмет с другим.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каждый ученик, весь класс, самый высокий шкаф. Такие сочетания сразу подсказывают, о каком количестве или признаке идёт речь.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другой особенно полезно, когда нужно выбрать не первый вариант, а иной. Так речь становится аккуратной и очень понятной.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50" y="2057775"/>
            <a:ext cx="2107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82146"/>
            <a:ext cx="322200" cy="25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неопределённые местоимения помогают в речи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точное слово неизвестно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нужны, когда мы не знаем точного названия предмета или человека. Они помогают сказать мысль осторожно и не оставляют предложение пустым или слишком прямым.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кто-то, что-то, какой-то, чей-то и несколько часто слышны в разговорах и текстах. Они делают речь удобной, когда подробности пока неизвестны или просто неважны для смысла.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помогают говорить коротко и ясно, не выдумывая лишних подробностей. Если в коробке лежит что-то интересное, нам не обязательно сразу называть всё по имени.
</a:t>
            </a:r>
            <a:endParaRPr lang="en-US" sz="10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показывают, что предмета, признака или человека нет. Слова никто, ничто, никакой, ничей помогают сказать об отсутствии понятно и без лишних объяснений.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местоимениях часто встречается часть ни-, а в некоторых словах пишется не-: некого, нечего. Они особенно полезны, когда нужно сообщить, что искать или называть нечего.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очень простые: никто не опоздал, ничего не потерялось, ничей мяч не остался во дворе. Эти слова делают отрицание чётким и помогают не запутаться в смысле.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местоимение в предложении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вопрос, значение, замена слова и разряд местоимения.
</a:t>
            </a:r>
            <a:endParaRPr lang="en-US" sz="10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местоимения изменяются по падежам, чтобы подходить к другим словам в предложении. Поэтому они могут стоять в разных формах и не терять свой смысл.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тоже умеют менять форму: я — меня — мне, ты — тебя — тебе, он — его — ему. Это помогает им «подружиться» с глаголами и предлогами.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местоимения изменяются по числу и роду: мой — моя — моё — мои, наш — наша — наше — наши. У формы есть своя роль, как у костюма для каждого случая.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выбрана правильно, предложение звучит грамотно и понятно. Местоимение не спорит с другими словами, а аккуратно становится на своё место.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изменяются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оживляют текст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Петин мяч не скучал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Пети был яркий мяч. Он катался по двору, прыгал через лужи и радовал ребят. Потом Петя позвал друзей, и они сразу захотели поиграть вместе. Без местоимений рассказ пришлось бы всё время повторять, и он стал бы тяжёлым.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с секретом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лежала тетрадь. В ней было новое упражнение, а рядом — аккуратный карандаш. Учительница улыбнулась и сказала, что она готова к работе. Местоимения помогли не повторять одни и те же слова и сделали описание живым.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один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бабушка читала сказку. В ней герой искал дорогу домой и встречал добрых помощников. Он слушал их советы, а мы вместе с ним переживали за приключения. Благодаря местоимениям история звучала плавно и интересно.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 прямо: книга, девочка, школа, кот. Местоимение не называет предмет, а только указывает на него: она, он, этот, мой.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 имя существительное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местоимение часто заменяет существительное, чтобы не повторять одно и то же слово много раз. Тогда речь становится короче, аккуратнее и легче для чтения.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— это имя предмета, то местоимение — его удобный помощник. Оно быстро подхватывает мысль и не даёт тексту заскучать.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 местоимениями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мой и свой. Слово свой относится к тому, кто выполняет действие, поэтому оно особенно важно в точном и понятном тексте.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местоимения одно и то же слово повторяют несколько раз подряд. Из-за этого предложение звучит тяжело, как будто оно несёт слишком большой рюкзак.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выбирать формы личных местоимений: он, его, ему, им. Если ошибиться, смысл может стать неясным, а предложение — смешным не по задумке.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местоимения встречаются каждый день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и письмах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нужны, когда мы рассказываем о себе, спрашиваем о друзьях или делимся новостями. Они помогают говорить просто, вежливо и без лишних повторов.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литературных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заданиях и правилах местоимения делают текст живым и связным. Без них даже короткое сообщение стало бы длиннее и гораздо скучнее.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найти местоимение в тексте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слова: вопрос, значение, замена, разряд и форма.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точной, короткой и красивой. Они заменяют слова, помогают не повторяться и дружно работают в предложении. Если научиться узнавать их, русский язык станет ещё понятнее и интереснее.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— маленькие помощники речи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2026-05-21T21:49:29Z</dcterms:created>
  <dcterms:modified xsi:type="dcterms:W3CDTF">2026-05-21T21:49:29Z</dcterms:modified>
</cp:coreProperties>
</file>