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в русском языке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меняют форму и помогают строить речь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морфология важна в 5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понимать, как устроены слова, правильно выбирать окончания и точно связывать слова в предложении. Без неё трудно писать грамотно, различать формы слов и уверенно выполнять языковой разбор.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морфология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рассматривает слово как часть речи: что оно обозначает, на какой вопрос отвечает и к какой группе относится в языке.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слова важно определить его грамматические признаки: постоянные, например род у существительного, и непостоянные, например число или падеж.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 форма слова зависит от смысла и от связи с другими словами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части речи в школьном курсе русского языка и какие признаки помогают их распознавать.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части речи свои вопросы и свои грамматические признаки, поэтому определять её нужно не только по смыслу.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и их основные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как самая частотная часть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не только предметы, но и людей, животных, явления, события и качества. Оно отвечает на вопросы кто? что? и помогает точно обозначать то, о чём идёт речь.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существительные часто называют главных участников действия и создают основу связного рассказа. Благодаря им предложение становится понятным, а мысли — более точными.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всего обращают внимание на признаки, которые помогают быстро определить форму слова и его окончание.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разборе важны число и падеж: именно они чаще изменяются в речи и сильнее всего влияют на форму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существительного изучают в 5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имена существительные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называть один предмет или много предметов. Изменение по числам помогает точнее передавать количество и строить фразу в нужной форме.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именительный, родительный, дательный, винительный, творительный и предложный падежи. Каждый из них показывает особую связь слова с другими словами.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падеж и число часто меняют окончание существительного. Поэтому при разборе слова важно сначала определить его форму, а затем уже объяснить изменение.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имени существительного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ошибиться при разборе слова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и его связь с существительным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предмета: цвет, размер, форму, вкус, качество или настроение. Оно отвечает на вопросы какой? какая? какое? какие? и делает описание более точным.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прилагательное обычно стоит рядом с существительным и согласуется с ним по роду, числу и падежу. Поэтому форма прилагательного меняется вместе с формой существительного.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эти части речи различаются и почему их формы часто связаны между собой.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подстраивается под существительное, поэтому в речи их формы часто совпадают по роду, числу и падежу.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 5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существительного и прилагательного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слово действия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 состояние предмета и отвечает на вопросы что делать? что сделать? что делает? что будет делать? Он показывает, что происходит с предметом в речи.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есть три времени: настоящее, прошедшее и будущее. По времени можно понять, относится ли действие к настоящему моменту, уже произошло или ещё только случится.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 изменяется по числам, а в единственном числе — ещё и по родам. Эти формы помогают точно передавать, кто и когда совершает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только базовые формы: они помогают быстро увидеть различие между временами и не смешивать их при разборе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времени равноправны по значению, но выбираются по смыслу. В прошедшем времени особенно заметны формы рода и числа.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глагола по временам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6617" y="2183086"/>
            <a:ext cx="3087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неизменяемых слов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 изменяются по падежам, числам и родам. В тексте они сохраняют свой вид, поэтому их нельзя проверять по окончаниям, как изменяемые слова.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других языков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неизменяемых слов пришла в русский язык из других языков. У них часто нет привычных окончаний, поэтому форму слова нужно просто запомнить и узнавать в контексте.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неизменяемым словам часто относятся наречия и некоторые заимствованные слова. Их удобно запоминать вместе с примерами употребления, чтобы не ошибаться в письме и чтении.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школьном курсе русского языка: сначала определяют часть речи, затем фиксируют признаки и роль слова в предложении.
</a:t>
            </a:r>
            <a:endParaRPr lang="en-US" sz="10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так важны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понять грамматическую форму слова и его связь с другими словами в предложении. По нему можно определить падеж существительного, а также род и число прилагательного.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выбрано неверно, фраза звучит неестественно или меняет смысл. Поэтому в русском языке важно внимательно проверять форму слова и задавать к нему правильный вопрос.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 упражнениях, где нужно сопоставить слово с вопросом, предлогом и окончанием одновременно.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трудные места связаны с согласованием и падежными формами. Чем точнее ученик задаёт вопрос к слову, тем меньше ошибок.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 русскому языку, 5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в морфологии у пятиклассников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морфология помогает в речи и письме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частей речи помогает строить понятные предложения и точнее выражать мысль. Речь становится более связной, потому что слова употребляются в подходящей форме.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подсказывает, какое окончание нужно выбрать в слове. Это особенно важно при написании сочинений, изложений и ответов на уроках.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грамматическим признакам легче находить главные и зависимые слова, а значит, правильно разбирать словосочетания и предложения без путаницы.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выполнении упражнений морфологические знания помогают сверять формы слов и замечать ошибки до того, как работа будет сдана.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части речи имеют свои начальные формы и наборы грамматических признаков.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можно определить собственный набор признаков. Он меняется в зависимости от формы, но помогает точно описать слово.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слов и их грамматические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частей речи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быть похожи по смыслу, но относиться к разным частям речи. Поэтому нельзя определять их только «на глаз» — нужно смотреть на вопрос, форму и окончание.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связана с прилагательными и существительными. Если не определить, к какому слову относится форма, можно перепутать признак предмета с названием самого предмета.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при разборе глаголов. Ученик может смешать время, число и род, если не заметит, в какой форме стоит слово в предложении.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способ проверки — сначала задать вопрос, потом определить значение и только после этого назвать грамматические признаки. Такая последовательность снижает риск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Морфология: основа грамотной речи
</a:t>
            </a:r>
            <a:endParaRPr lang="en-US" sz="3926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понимать, как устроены слова и почему они меняют форму. Это знание делает речь точнее, письмо грамотнее, а разбор предложений — намного легче 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2026-05-22T15:23:55Z</dcterms:created>
  <dcterms:modified xsi:type="dcterms:W3CDTF">2026-05-22T15:23:55Z</dcterms:modified>
</cp:coreProperties>
</file>