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2. Family and friends? No problem!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близких людях, отношениях и повседневной жизни по-английски.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рассказывать о себе, сравнивать характеры, обсуждать обязанности дома и поддерживать разговор о дружбе. Лексика и грамматика раздела нужны для реальных диалогов и коротких письменных ответов.
</a:t>
            </a:r>
            <a:endParaRPr lang="en-US" sz="1491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семья и друзья важны в 9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10814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607894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mother, father, parents, sibling, cousin, aunt, uncle и grandparents помогают точно называть родственников и объяснять, кто входит в семью.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spend time together, take care of и depend on показывают, как люди заботятся о близких, распределяют внимание и строят доверительные отношения.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общение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kind, honest, shy, helpful, patient, friendly, responsible и sociable нужны, чтобы описывать человека кратко, но понятно, без сложных конструкций.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get along with, argue, support, trust и share помогают говорить о том, как люди ладят, помогают друг другу и проводят время вместе.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friend, classmate и neighbour позволяет говорить не только о друзьях, но и о людях, с которыми мы учимся, живём рядом и общаемся каждый день.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окружение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ближайшее окружение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семье ребёнок учится здороваться, благодарить, просить о помощи и соблюдать правила вежливости. Эти привычки потом помогают и в школе, и в разговоре с друзьями.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общения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у каждого могут быть свои задачи: накрыть на стол, убрать комнату, помочь с посудой или вынести мусор. Это развивает чувство ответственности.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 включены ситуации, знакомые каждому: ужин всей семьёй, уборка дома, подготовка к празднику или обсуждение планов на день. Такие эпизоды легко описывать на английском.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совместные прогулки и регулярные встречи делают семью более сплочённой. На их примере удобно учиться строить простые рассказы о привычках и общих занятиях.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членов семьи на английском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укажи, кто этот человек: my mother, my older brother, my younger sister, my parents. Так слушатель сразу понимает, о ком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связь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соединить несколько простых предложений и получить полный ответ о своей семье или о семье героя текста без лишних повторов и сложных форм.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короткий текст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используй is, are, has got или have got: My mother is kind. My father has got a busy job. I have got two cousins.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описание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ученики чаще связывают с хорошей дружбой и стабильными отношениями между сверстниками.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поддержка выглядят главными основами дружбы, а юмор и совместное время усиливают контакт, но не заменяют взаимное уважение.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по теме раздела; без внешнего статистического источника.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помогают в дружбе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отношения между сверстниками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ощущать себя частью группы, легче делиться интересами и увереннее чувствовать себя в школе. Это особенно важно, когда появляются новые предметы и задачи.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выслушать, помочь советом и не оставаться равнодушным. Для описания таких отношений подходят выражения to rely on a friend и to be there for someone.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трудностях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уметь не только соглашаться, но и спокойно не соглашаться. Вежливая форма речи помогает избегать конфликтов и сохранять хорошие отношения.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спор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дружба сохранялась, люди должны общаться регулярно, уметь прощать и держать слово. Здесь полезны выражения to make friends, to keep in touch и to forgive.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и доверие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построить связный монолог на 8–10 предложений без пропуска важных деталей.
</a:t>
            </a:r>
            <a:endParaRPr lang="en-US" sz="121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рассказ о семье и друзьях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в диалоге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Really? I see. и That’s great. показывают, что ты слушаешь собеседника внимательно и понимаешь его слова. Такая реакция делает диалог живым и естественным.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реакция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I agree with you или That sounds good помогает показать уважение к мнению другого человека. Вежливая реакция особенно важна в паре и группе.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собеседника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продолжить разговор, удобно спросить What about you? или Do you get on well with your brother? Вопрос помогает не прерывать беседу и проявляет интерес.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вопрос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по теме family and friends не стоит говорить слишком длинно. Короткие реплики, паузы и внимательный взгляд помогают звучать уверенно и понятно.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темп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выбрать фразу под конкретную ситуацию и быстро ответить в разговоре.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речевые модели делают ответ точнее, помогают быстрее начать диалог и уменьшают количество ошибок в повседневном общении.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раздела.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семье и друзьях
</a:t>
            </a:r>
            <a:endParaRPr lang="en-US" sz="2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раздела: притяжательные формы и местоимения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My, your, his, her, our и their стоят перед существительным и показывают принадлежность. Они помогают сразу понять, о ком или о чём идёт речь в семье и среди друзей.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Формы-прилагательные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не путать, кому что принадлежит, и ясно показывают связи между людьми. Поэтому они особенно важны в рассказах о семье, друзьях и совместной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общении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 ’s используется для одного владельца: Tom’s sister. Если владельцев несколько и слово оканчивается на -s, ставится только апостроф: my friends’ house.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и принадлежность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Mine, yours, his, hers, ours и theirs заменяют уже названное существительное. Благодаря им речь становится короче и естественнее, особенно в диалогах и коротких письменных ответах.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Формы-заменители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шесть пар форм, чтобы легче запомнить разницу между словом-определением и словом-заменой в коротких фразах.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пар подчёркивает главное правило: сначала идёт форма перед существительным, затем — самостоятельная замена без него.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раздела; 2025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и примеры употребления
</a:t>
            </a:r>
            <a:endParaRPr lang="en-US" sz="24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в семье происходит регулярно: кто работает, кто учится, кто помогает дома. Это основа для простых и понятных рассказов о буднях.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повторяющиеся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и для семейных традиций: совместного ужина, выходных встреч и праздников. Она связывает отдельные действия в цельную картину жизни семьи.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распорядок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often, usually, sometimes, every day и at weekends уточняют частоту действий. С ними рассказ становится точнее и помогает показать семейный ритм жизни.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раздела: Present Simple в рассказах о семье
</a:t>
            </a:r>
            <a:endParaRPr lang="en-US" sz="23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дома и семейные традиции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описывают обязанности, которые помогают поддерживать порядок: tidy the room, wash the dishes, take out the rubbish, walk the dog, set the table. Такие действия показывают участие каждого в общем деле.
</a:t>
            </a:r>
            <a:endParaRPr lang="en-US" sz="895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делают семейную жизнь тёплой и узнаваемой. Это могут быть совместные обеды, празднование дней рождения, поездки на выходных и воскресные встречи, которые объединяют всех членов семьи.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обязанности обычно делятся по возрасту, времени и возможностям. Один член семьи готовит, другой убирает, третий помогает с животными или сервирует стол, чтобы всем было удобнее.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задач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тема помогает говорить не только о делах, но и о взаимоотношениях. Когда ученики описывают домашние обязанности и традиции, они учатся показывать заботу, ответственность и участие.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повседневностью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раздела; 2025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обязанности распределяются между членами семьи, как часто они выполняются и какой результат это даёт для 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обязанности выполняются по отдельному графику, но вместе они поддерживают порядок и показывают, что домашняя работа — общее дело семьи.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обязанности: что делают разные члены семьи
</a:t>
            </a:r>
            <a:endParaRPr lang="en-US" sz="2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связного мини-текста о близких людях и семейной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короткий текст о своей семье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текстом: поиск основной информации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572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определить, о ком идёт текст: имя, возраст и роль человека в семье или круге друзей. Это помогает быстрее понять, кто является центром повествования.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9572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10607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потерять смысл, нужно замечать ключевые слова и связки. Они помогают отличить главную мысль от второстепенных фактов и дают более точный ответ.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10607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503488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отвечать на вопросы who, where, when, what, why. Также часто встречаются задания true/false, подбор заголовка и восстановление пропусков словами из текста.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03488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900900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обычно описываются отношения между людьми, любимые дела и возможные трудности. Эти сведения показывают, как персонажи общаются и чем они интересуются.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900900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занятия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298313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найти, кто живёт вместе с героем, каковы родственные связи и сколько людей упоминается. Такие детали часто отвечают на вопросы who и what.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298313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семьи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виды работы чаще всего встречаются на уроках и в заданиях по теме семьи и друзей.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speaking и grammar: именно они лучше всего закрепляют лексикон, формы принадлежности и короткие ответы по теме.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раздела; 2025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и речевые умения в разделе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общения: мини-диалоги и письменные ответы
</a:t>
            </a:r>
            <a:endParaRPr lang="en-US" sz="2442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 короткие разговоры о семье, друзьях и обязанностях. Важно быстро реагировать на реплики собеседника, задавать уточняющие вопросы и поддерживать естественный ход беседы.
</a:t>
            </a:r>
            <a:endParaRPr lang="en-US" sz="89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часто требуют назвать лучшего друга, объяснить, почему он важен, и рассказать, как поддерживают друг друга. Здесь особенно полезны слова о доверии, помощи и общих интересах.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отношения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ответы обычно состоят из 4–6 предложений. Они должны быть связными, с точной лексикой, правильными формами глаголов и понятными переходами от одной мысли к другой.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письменный ответ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сказать, с кем живёшь, кто что делает дома и как распределяются обязанности. Такие ответы помогают использовать лексику темы в реальной, понятной ситуации.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доме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раздела: семья и друзья в английской речи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говорить о близких людях уверенно и понятно: описывать семью, рассказывать о друзьях, обсуждать обязанности и использовать нужные грамматические формы в простых, живых высказываниях.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2026-05-31T12:56:47Z</dcterms:created>
  <dcterms:modified xsi:type="dcterms:W3CDTF">2026-05-31T12:56:47Z</dcterms:modified>
</cp:coreProperties>
</file>