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image" Target="../media/image-9-14.png"/><Relationship Id="rId15" Type="http://schemas.openxmlformats.org/officeDocument/2006/relationships/image" Target="../media/image-9-15.png"/><Relationship Id="rId16" Type="http://schemas.openxmlformats.org/officeDocument/2006/relationships/image" Target="../media/image-9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Food Quantifiers: количество еды в английском языке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говорить о еде и напитках без точного числа?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восьмикласснику нужны food quantifiers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встречаются в диалогах, меню, рецептах и списках покупок. Они помогают правильно выбирать форму существительного и строить короткие, точные фразы о еде.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теме еды сначала важно определить тип существительного: это число или масса. От этого зависит, скажем ли мы many apples или much water.
</a:t>
            </a:r>
            <a:endParaRPr lang="en-US" sz="257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существительных — ключ к выбору правильного quantifier.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Грамматическое правило о countable и uncountable nouns.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3497" y="1175216"/>
            <a:ext cx="6052907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quantifiers для еды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быстро выбрать форму в зависимости от существительного.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определяем тип существительного, затем подбираем quantifier по правилу.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английского языка.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200" y="1063698"/>
            <a:ext cx="8429700" cy="22556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9563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и any в предложениях о еде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500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в утверждениях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59500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часто используют в обычных сообщениях о еде и в вежливых просьбах. Это слово звучит нейтрально и подходит и для хлеба, и для напитков, и для продуктов в списке.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66347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для запоминания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166347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представить стол с продуктами, some ассоциируется с тем, что есть, а any — с вопросом или отсутствием. Такой контраст помогает быстрее запомнить функцию слов.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312922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Any в вопросах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312922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Any обычно появляется в вопросах, когда спрашивают о наличии продукта. Оно помогает уточнить, есть ли дома juice, eggs или bread, не называя точное количество.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quantifiers встречаются чаще всего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чаще всего встречаются универсальные слова и конструкции, которые подходят для разных ситуаций с едой, покупками и краткими ответами.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и a lot of наиболее универсальны; many, much, a few и a little требуют внимательного выбора.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учебная шкала по примерам темы food quantifiers.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few, few, a little, little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62662" y="1611278"/>
            <a:ext cx="4721498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few и a little означают, что чего-то немного, но этого достаточно. Такие формы звучат спокойно и часто воспринимаются как нормальное, приемлемое количество еды или напитка.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62662" y="1397428"/>
            <a:ext cx="4721498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Небольшое количество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808598" y="3418884"/>
            <a:ext cx="4721498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few обычно сочетается с исчисляемыми существительными, а a little — с неисчисляемыми. Для apples и grapes выбирают первую форму, а для water и sugar — вторую.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2808598" y="3205033"/>
            <a:ext cx="4721498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Countable и uncountable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1685501" y="2515081"/>
            <a:ext cx="4721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Few и little подчёркивают, что продукта мало и этого недостаточно. В речи о еде это важно, потому что смысл меняется очень заметно даже при одинаковом предмете.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1685501" y="2301230"/>
            <a:ext cx="4721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нехватки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3931437" y="4322687"/>
            <a:ext cx="4721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с a- обычно звучат мягче и позитивнее, чем без артикля. Поэтому a few cookies воспринимается гораздо спокойнее, чем few cookies, где слышится недостаток.
</a:t>
            </a:r>
            <a:endParaRPr lang="en-US" sz="900" dirty="0"/>
          </a:p>
        </p:txBody>
      </p:sp>
      <p:sp>
        <p:nvSpPr>
          <p:cNvPr id="16" name="Text 9"/>
          <p:cNvSpPr txBox="1"/>
          <p:nvPr/>
        </p:nvSpPr>
        <p:spPr>
          <a:xfrm>
            <a:off x="3931437" y="4108836"/>
            <a:ext cx="4721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Мягкость звучания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quantifier для еды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строится от типа существительного и цели предложения.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3999" y="3245638"/>
            <a:ext cx="346050" cy="46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11161" y="3245638"/>
            <a:ext cx="403725" cy="461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39974" y="3256288"/>
            <a:ext cx="440100" cy="440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66474" y="1478105"/>
            <a:ext cx="440100" cy="3912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913474" y="1453655"/>
            <a:ext cx="440100" cy="4401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Контейнеры и порции в теме еды
</a:t>
            </a:r>
            <a:endParaRPr lang="en-US" sz="3000" dirty="0"/>
          </a:p>
        </p:txBody>
      </p:sp>
      <p:sp>
        <p:nvSpPr>
          <p:cNvPr id="1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20" name="Text 2"/>
          <p:cNvSpPr txBox="1"/>
          <p:nvPr/>
        </p:nvSpPr>
        <p:spPr>
          <a:xfrm>
            <a:off x="461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Стакан и бутылка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461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glass of water и a bottle of juice помогают назвать не просто продукт, а его удобную порцию или ёмкость. Такие выражения особенно полезны в кафе и магазине.
</a:t>
            </a:r>
            <a:endParaRPr lang="en-US" sz="1000" dirty="0"/>
          </a:p>
        </p:txBody>
      </p:sp>
      <p:sp>
        <p:nvSpPr>
          <p:cNvPr id="22" name="Text 4"/>
          <p:cNvSpPr txBox="1"/>
          <p:nvPr/>
        </p:nvSpPr>
        <p:spPr>
          <a:xfrm>
            <a:off x="6167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столовой и дома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6167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сочетания часто встречаются в школьной столовой, дома и в рецептах. Они делают речь точнее и естественнее, когда важно назвать размер порции или упаковки.
</a:t>
            </a:r>
            <a:endParaRPr lang="en-US" sz="1000" dirty="0"/>
          </a:p>
        </p:txBody>
      </p:sp>
      <p:sp>
        <p:nvSpPr>
          <p:cNvPr id="24" name="Text 6"/>
          <p:cNvSpPr txBox="1"/>
          <p:nvPr/>
        </p:nvSpPr>
        <p:spPr>
          <a:xfrm>
            <a:off x="3314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Ломтик и буханка
</a:t>
            </a:r>
            <a:endParaRPr lang="en-US" sz="1200" dirty="0"/>
          </a:p>
        </p:txBody>
      </p:sp>
      <p:sp>
        <p:nvSpPr>
          <p:cNvPr id="25" name="Text 7"/>
          <p:cNvSpPr txBox="1"/>
          <p:nvPr/>
        </p:nvSpPr>
        <p:spPr>
          <a:xfrm>
            <a:off x="3314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slice of pizza, a piece of cheese и a loaf of bread показывают, что в английском языке количество часто передают через форму подачи продукта, а не через число.
</a:t>
            </a:r>
            <a:endParaRPr lang="en-US" sz="1000" dirty="0"/>
          </a:p>
        </p:txBody>
      </p:sp>
      <p:sp>
        <p:nvSpPr>
          <p:cNvPr id="26" name="Text 8"/>
          <p:cNvSpPr txBox="1"/>
          <p:nvPr/>
        </p:nvSpPr>
        <p:spPr>
          <a:xfrm>
            <a:off x="4741150" y="1397817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 покупок
</a:t>
            </a:r>
            <a:endParaRPr lang="en-US" sz="1200" dirty="0"/>
          </a:p>
        </p:txBody>
      </p:sp>
      <p:sp>
        <p:nvSpPr>
          <p:cNvPr id="27" name="Text 9"/>
          <p:cNvSpPr txBox="1"/>
          <p:nvPr/>
        </p:nvSpPr>
        <p:spPr>
          <a:xfrm>
            <a:off x="4741150" y="2065242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Контейнеры и порции помогают составлять список покупок и говорить о том, сколько именно нужно взять. Это особенно удобно, когда продукты продаются не поштучно.
</a:t>
            </a:r>
            <a:endParaRPr lang="en-US" sz="1000" dirty="0"/>
          </a:p>
        </p:txBody>
      </p:sp>
      <p:sp>
        <p:nvSpPr>
          <p:cNvPr id="28" name="Text 10"/>
          <p:cNvSpPr txBox="1"/>
          <p:nvPr/>
        </p:nvSpPr>
        <p:spPr>
          <a:xfrm>
            <a:off x="1888150" y="1397817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Чашка чая
</a:t>
            </a:r>
            <a:endParaRPr lang="en-US" sz="1200" dirty="0"/>
          </a:p>
        </p:txBody>
      </p:sp>
      <p:sp>
        <p:nvSpPr>
          <p:cNvPr id="29" name="Text 11"/>
          <p:cNvSpPr txBox="1"/>
          <p:nvPr/>
        </p:nvSpPr>
        <p:spPr>
          <a:xfrm>
            <a:off x="1888150" y="2065242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cup of tea часто используется в повседневной речи, когда нужно быстро обозначить напиток в привычной мере. Это простой способ сделать количество понятным без точного числа.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200" y="1063698"/>
            <a:ext cx="8429700" cy="22556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79563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Food quantifiers в школьной столовой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59500" y="3596950"/>
            <a:ext cx="14817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Порции на подносе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459500" y="3961150"/>
            <a:ext cx="14817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столовой часто говорят a plate of pasta или a bowl of soup. Такие выражения удобны, потому что сразу показывают, какая именно порция лежит перед учеником.
</a:t>
            </a:r>
            <a:endParaRPr lang="en-US" sz="700" dirty="0"/>
          </a:p>
        </p:txBody>
      </p:sp>
      <p:sp>
        <p:nvSpPr>
          <p:cNvPr id="15" name="Text 4"/>
          <p:cNvSpPr txBox="1"/>
          <p:nvPr/>
        </p:nvSpPr>
        <p:spPr>
          <a:xfrm>
            <a:off x="7263050" y="3596950"/>
            <a:ext cx="14817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7263050" y="3961150"/>
            <a:ext cx="14817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конструкции нужны не только на уроке, но и в реальной жизни: они помогают заказать еду, составить меню и объяснить, сколько продуктов нужно.
</a:t>
            </a:r>
            <a:endParaRPr lang="en-US" sz="700" dirty="0"/>
          </a:p>
        </p:txBody>
      </p:sp>
      <p:sp>
        <p:nvSpPr>
          <p:cNvPr id="17" name="Text 6"/>
          <p:cNvSpPr txBox="1"/>
          <p:nvPr/>
        </p:nvSpPr>
        <p:spPr>
          <a:xfrm>
            <a:off x="5562162" y="3596950"/>
            <a:ext cx="14817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столовой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5562162" y="3961150"/>
            <a:ext cx="14817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заданиях полезно запоминать слова plate, bowl, packet, carton и piece. Они часто стоят рядом с едой и помогают быстрее понимать и строить предложения.
</a:t>
            </a:r>
            <a:endParaRPr lang="en-US" sz="700" dirty="0"/>
          </a:p>
        </p:txBody>
      </p:sp>
      <p:sp>
        <p:nvSpPr>
          <p:cNvPr id="19" name="Text 8"/>
          <p:cNvSpPr txBox="1"/>
          <p:nvPr/>
        </p:nvSpPr>
        <p:spPr>
          <a:xfrm>
            <a:off x="3861275" y="3596950"/>
            <a:ext cx="14817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Порционные продукты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3861275" y="3961150"/>
            <a:ext cx="14817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Three pieces of fruit звучит естественно, когда нужно сказать о нескольких фруктах без точного перечисления каждого вида. Quantifiers делают фразу короткой и понятной.
</a:t>
            </a:r>
            <a:endParaRPr lang="en-US" sz="700" dirty="0"/>
          </a:p>
        </p:txBody>
      </p:sp>
      <p:sp>
        <p:nvSpPr>
          <p:cNvPr id="21" name="Text 10"/>
          <p:cNvSpPr txBox="1"/>
          <p:nvPr/>
        </p:nvSpPr>
        <p:spPr>
          <a:xfrm>
            <a:off x="2160387" y="3596950"/>
            <a:ext cx="14817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Упаковки и наборы
</a:t>
            </a:r>
            <a:endParaRPr lang="en-US" sz="800" dirty="0"/>
          </a:p>
        </p:txBody>
      </p:sp>
      <p:sp>
        <p:nvSpPr>
          <p:cNvPr id="22" name="Text 11"/>
          <p:cNvSpPr txBox="1"/>
          <p:nvPr/>
        </p:nvSpPr>
        <p:spPr>
          <a:xfrm>
            <a:off x="2160387" y="3961150"/>
            <a:ext cx="14817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вроде a packet of biscuits и two cartons of milk помогают называть продукты так, как они реально выдаются или продаются. Это привычно для школьных обедов и покупок.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122903"/>
            <a:ext cx="4814700" cy="19754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 категориям продуктов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тип продукта и подходящий quantifier: это помогает быстро выбрать правильную форму в речи и письме.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продукта определяет выбор quantifier: для countable nouns подходят одни формы, для uncountable nouns — другие.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презентации, примеры из повседневной лексики food quantifiers.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5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часто появляется, когда ученик запоминает только quantifier, но не проверяет тип существительного. Поэтому возникают сочетания вроде much apples или many milk, хотя они грамматически неверны.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4225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выбор формы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850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bread, milk, cheese, sugar и rice требуют особого внимания, потому что их нельзя считать поштучно. Наоборот, apples, bananas и cookies обычно употребляются с many или a few.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94850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countable и uncountable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24225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выражения подходят для небольшого, но приемлемого количества, однако a few используется с countable nouns, а a little — с uncountable nouns. Ошибка здесь сразу меняет грамматику предложения.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24225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a few и a little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794850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трудность связана с выбором some и any. Some чаще встречается в утверждениях и просьбах, а any — в вопросах и отрицаниях, поэтому важно учитывать структуру предложения.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94850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и any в вопросах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Countable и uncountable в повседневной еде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тема еды включает разные грамматические модели, поэтому ученику важно смотреть не только на смысл слова, но и на его форму.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Fruits и vegetables чаще дают countable examples, а drinks, grains и dairy — uncountable. Значит, правила quantifiers нужны во всех группах лексики.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примеров из раздела презентации о food quantifiers.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Quantifiers в покупках и списке продуктов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166725" y="1826314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бытовых списках покупок quantifiers помогают писать коротко и понятно: some bread, a few apples, much sugar. Такие записи удобны, когда нужно быстро оценить, чего не хватает.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166725" y="1561088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для дома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39700" y="4391864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теме food and shopping такие конструкции часто встречаются в учебных диалогах и упражнениях. Они проверяют не только словарный запас, но и умение быстро определить тип существительного.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39700" y="4126637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в заданиях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1166725" y="3536680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Quantifiers особенно полезны, если точное количество неважно. Тогда фраза звучит естественно и экономит время: We need some milk, We need a few apples, I need a lot of rice.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1166725" y="3271454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точных чисел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539700" y="2681497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countable nouns подходят many и a few, а для uncountable nouns — much и some. Поэтому there are many bananas и there isn’t much sugar показывают разные грамматические ситуации.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539700" y="2416271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продуктов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задать вопрос о количестве еды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вопроса строится от типа существительного к подходящему вопросительному слову.
</a:t>
            </a:r>
            <a:endParaRPr lang="en-US" sz="154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90561"/>
            <a:ext cx="3938100" cy="35919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Quantifiers в рецептах и готовке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688750" y="1484900"/>
            <a:ext cx="3938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рецептах часто сочетаются quantifiers и мерные единицы: a cup of flour, two spoons of sugar, a glass of milk. Это делает количество понятным и удобным для приготовления.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4688762" y="1271050"/>
            <a:ext cx="39381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меры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4688750" y="4438050"/>
            <a:ext cx="3938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видит такие выражения, ему легче читать кулинарные инструкции, понимать список ингредиентов и правильно переводить количество. Это важный навык для уроков и повседневных ситуаций.
</a:t>
            </a:r>
            <a:endParaRPr lang="en-US" sz="695" dirty="0"/>
          </a:p>
        </p:txBody>
      </p:sp>
      <p:sp>
        <p:nvSpPr>
          <p:cNvPr id="15" name="Text 5"/>
          <p:cNvSpPr txBox="1"/>
          <p:nvPr/>
        </p:nvSpPr>
        <p:spPr>
          <a:xfrm>
            <a:off x="4688762" y="4224200"/>
            <a:ext cx="39381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для понимания текста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4688750" y="2961475"/>
            <a:ext cx="3938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Рецепты и инструкции к еде часто называют не только продукт, но и форму подачи: a packet of biscuits, a bottle of juice, a bowl of soup. Это помогает представить порцию на практике.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4688762" y="2747625"/>
            <a:ext cx="39381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Упаковки и ёмкости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4688750" y="2223177"/>
            <a:ext cx="3938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нужен небольшой объём, используют a little salt, a little oil или some pepper. Такие слова помогают описать вкус и дозировку без лишней точности, что особенно важно в кулинарии.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4688762" y="2009325"/>
            <a:ext cx="39381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Немного ингредиента
</a:t>
            </a:r>
            <a:endParaRPr lang="en-US" sz="900" dirty="0"/>
          </a:p>
        </p:txBody>
      </p:sp>
      <p:sp>
        <p:nvSpPr>
          <p:cNvPr id="20" name="Text 10"/>
          <p:cNvSpPr txBox="1"/>
          <p:nvPr/>
        </p:nvSpPr>
        <p:spPr>
          <a:xfrm>
            <a:off x="4688750" y="3699756"/>
            <a:ext cx="3938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рецепте могут встречаться и исчисляемые, и неисчисляемые слова. Например, eggs сочетаются с many или two, а flour, sugar и milk — с some, a little или мерными единицами.
</a:t>
            </a:r>
            <a:endParaRPr lang="en-US" sz="700" dirty="0"/>
          </a:p>
        </p:txBody>
      </p:sp>
      <p:sp>
        <p:nvSpPr>
          <p:cNvPr id="21" name="Text 11"/>
          <p:cNvSpPr txBox="1"/>
          <p:nvPr/>
        </p:nvSpPr>
        <p:spPr>
          <a:xfrm>
            <a:off x="4688762" y="3485900"/>
            <a:ext cx="39381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конструкции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9262" y="1175216"/>
            <a:ext cx="4881376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сочетания для запоминания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устойчивые выражения помогают говорить о продуктах естественно и точно, особенно в магазинах, меню и рецептах.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сочетания уточняют количество и форму продукта, поэтому часто заменяют обычные quantifiers в теме еды.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презентации, раздел о контейнерах и порциях.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3324462"/>
            <a:ext cx="526500" cy="46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5400" y="3347862"/>
            <a:ext cx="526500" cy="42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17700" y="3295212"/>
            <a:ext cx="526500" cy="526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6550" y="1484174"/>
            <a:ext cx="526500" cy="46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38850" y="1454924"/>
            <a:ext cx="526500" cy="526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food quantifiers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985800" y="3282562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360000" y="3949987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с обоими типами существительных и часто звучит в утверждениях и вежливых просьбах. Это одно из самых универсальных слов темы food quantifiers.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6901200" y="3282562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lot of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6275400" y="3949987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Удобное и очень частотное выражение для большого количества еды и напитков. Оно подходит и для countable nouns, и для uncountable nouns, поэтому легко запоминается.
</a:t>
            </a:r>
            <a:endParaRPr lang="en-US" sz="1000" dirty="0"/>
          </a:p>
        </p:txBody>
      </p:sp>
      <p:sp>
        <p:nvSpPr>
          <p:cNvPr id="20" name="Text 6"/>
          <p:cNvSpPr txBox="1"/>
          <p:nvPr/>
        </p:nvSpPr>
        <p:spPr>
          <a:xfrm>
            <a:off x="3943500" y="3282562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many / much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3317700" y="3949987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показывают большое количество, но выбираются по типу существительного: many — с countable nouns, much — с uncountable nouns.
</a:t>
            </a:r>
            <a:endParaRPr lang="en-US" sz="1000" dirty="0"/>
          </a:p>
        </p:txBody>
      </p:sp>
      <p:sp>
        <p:nvSpPr>
          <p:cNvPr id="22" name="Text 8"/>
          <p:cNvSpPr txBox="1"/>
          <p:nvPr/>
        </p:nvSpPr>
        <p:spPr>
          <a:xfrm>
            <a:off x="5422350" y="1442275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few / a little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4796550" y="2109700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формы обозначают небольшое количество, которое обычно достаточно. Разница в том, что a few относится к исчисляемым словам, а a little — к неисчисляемым.
</a:t>
            </a:r>
            <a:endParaRPr lang="en-US" sz="1000" dirty="0"/>
          </a:p>
        </p:txBody>
      </p:sp>
      <p:sp>
        <p:nvSpPr>
          <p:cNvPr id="24" name="Text 10"/>
          <p:cNvSpPr txBox="1"/>
          <p:nvPr/>
        </p:nvSpPr>
        <p:spPr>
          <a:xfrm>
            <a:off x="2464650" y="1442275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any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1838850" y="2109700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встречается в вопросах и отрицаниях: any milk, any eggs, any bread. Помогает задавать и проверять информацию о наличии еды.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различия в одной схеме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объединяет пары слов и типы существительных, чтобы ученик быстрее видел, какое правило нужно применить в конкретном предложении.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основные правила связаны между собой: сначала определяется тип существительного, затем выбирается нужная пара quantifiers или универсальное выражение.
</a:t>
            </a:r>
            <a:endParaRPr lang="en-US" sz="1508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из раздела презентации о food quantifiers.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Food quantifiers: правило, которое работает всегда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Food quantifiers делают речь о еде точной и естественной. Если сначала определить тип существительного, а затем выбрать нужное слово, ошибки заметно сокращаются.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2026-05-31T05:33:49Z</dcterms:created>
  <dcterms:modified xsi:type="dcterms:W3CDTF">2026-05-31T05:33:49Z</dcterms:modified>
</cp:coreProperties>
</file>