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знак sin, cos и tan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алгоритм по четвертям, осям и симметрии углов.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знаки решают всё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важнее не вычислить значение, а сразу увидеть знак. Достаточно определить четверть, учесть направление отсчёта и помнить связь tan с отношением sin к cos.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тригонометрические функции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точка задаёт все три функции сразу. Её положение относительно осей показывает, будет ли значение положительным, отрицательным или равным нулю.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связывает две величины: tan = sin/cos. Его знак зависит от двух предыдущих функций, поэтому он меняется вместе с их сочетанием в четвертях.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tan зависит от двух знаков
</a:t>
            </a:r>
            <a:endParaRPr lang="en-US" sz="1148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читаются напрямую: cos соответствует горизонтали, sin — вертикали. Поэтому справа cos положителен, слева отрицателен; выше оси Ox sin положителен, ниже — отрицателен.
</a:t>
            </a:r>
            <a:endParaRPr lang="en-US" sz="894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 знаки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четверть: все знаки положительные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четверти обе координаты положительные, поэтому sin, cos и tan тоже положительны. Это исходная модель, от которой удобно строить все остальные случаи.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координаты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знак в первой четверти, легче сравнивать его с соседними четвертями. Остальные случаи строятся на изменении одной или обеих координат.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ориентир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0° лежит на положительной полуоси Ox. Здесь sin равен нулю, cos равен 1, а tan равен 0, что помогает запомнить границу четверти.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у оси Ox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четверть: sin положителен
</a:t>
            </a:r>
            <a:endParaRPr lang="en-US" sz="2944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четверти точка находится выше оси Ox, поэтому sin остаётся положительным. Это главный признак, который сразу отличает эту область от остальных.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выше оси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71225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опора: вверх — sin+, влево — cos−. Если держать в памяти эту пару признаков, знак tan определяется автоматически.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71225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подсказка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7512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tan = sin/cos, положительное число делится на отрицательное. Следовательно, тангенс во второй четверти отрицателен и не может быть положительным.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7512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меняет знак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71425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120°, 135° и 150° расположены именно здесь. Их удобно проверять не по значениям, а по тому, где лежит конечная сторона угла.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71425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углы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917712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x-координата отрицательна, значит cos принимает отрицательный знак. Связь с горизонтальным положением точки позволяет быстро исключить ошибку.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917712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слева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четверть: tan положителен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третьей четверти точка находится ниже оси Ox и левее оси Oy. Поэтому обе координаты отрицательны, а значит sin и cos тоже отрицательны.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координаты отрицательны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210°, 225° и 240° помогают закрепить правило на практике. Главное — сначала определить четверть, а уже потом выбирать знак функции.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определяется как отношение sin к cos. Когда отрицательное число делят на отрицательное, результат становится положительным, поэтому tan здесь со знаком плюс.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tan положителен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четверть: sin отрицателен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четвёртой четверти точка расположена справа от оси Oy и ниже оси Ox. Значит cos положителен, а sin отрицателен.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помогает правило: sin связан с высотой точки, cos — с её горизонталью. Тогда знаки в четвёртой четверти определяются без лишних вычислений.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запоминанию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300°, 315° и 330° лежат в этой области и дают одинаковую логику знаков. Здесь особенно важно не перепутать координаты и функции.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sin отрицателен, а cos положителен, их отношение тоже отрицательно. Поэтому tan в этой четверти имеет знак минус.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тангенса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 и случаи, где tan не существует
</a:t>
            </a:r>
            <a:endParaRPr lang="en-US" sz="282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положения угла к значениям на осях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углы и симметрия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отрицательного угла точка отражается относительно оси Ox. Поэтому cos сохраняет знак, а sin меняет его на противоположный, как при зеркальном переходе.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Ox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-30°, -45° и -60° достаточно вспомнить положительные углы и сразу переставить знаки. Такой способ быстрее, чем заново строить угол на окружности.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приём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наследует знак синуса и косинуса одновременно, поэтому при смене знака угла он тоже меняется на противоположный. Это удобно проверять через формулу tan = sin/cos.
</a:t>
            </a:r>
            <a:endParaRPr lang="en-US" sz="943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ведёт себя tan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знаков по четвертям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определяются по четверти, а на осях действуют отдельные случаи.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найти знак, сначала определяют четверть; на осях проверяют нулевые значения и существование tan.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тригонометрических функций на единичной окружности и в координатных четвертях
</a:t>
            </a:r>
            <a:endParaRPr lang="en-US" sz="13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показательных примера помогают быстро проверить правило по четвертям.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угла, три четверти, три разных набора знаков — именно это нужно увидеть сразу, чтобы не считать заново.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 четвертям единичной окружности.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угла достаточно, чтобы отработать правило без вычисления значений.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 показывают, что точные значения не нужны: достаточно определить четверть и сразу назвать знак каждой функции.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Тригонометрический круг и знаки функций по четвертям.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отрицательных угла достаточно, чтобы запомнить правило симметрии.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отрицательных угла удобно читать через симметрию: для sin и tan знак меняется, а cos сохраняется.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чётности и нечётности тригонометрических функций.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смысла приведённого угла
</a:t>
            </a:r>
            <a:endParaRPr lang="en-US" sz="2944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приведённый угол выглядит как короткий отрезок от конечной стороны до оси Ox. Он не показывает ответ целиком, но сразу подсказывает, к какому острому углу свести задачу. Это особенно полезно, когда нужно определить знак без лишних вычислений.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 к ответу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удобен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задаче одна и та же конечная сторона может быть связана с разными записями угла. Приведённый угол снимает эту путаницу: сначала выбирается четверть, затем сравнение с 30°, 45° или 60°. Такой подход экономит время и уменьшает число ошибок.
</a:t>
            </a:r>
            <a:endParaRPr lang="en-US" sz="1097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далеко от начала координат, всё равно важен только её угол относительно оси Ox. Приведённый угол позволяет увидеть опорную геометрию треугольника и понять, какой знак будет у функции в данной четверти. Именно поэтому он так часто используется в проверке ответов.
</a:t>
            </a:r>
            <a:endParaRPr lang="en-US" sz="982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даёт на практике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типовых случаев достаточно, чтобы отработать приём на практике.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типовых углов сводятся к двум опорным значениям — 30° и 60° — и поэтому знаки находятся почти мгновенно.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преобразования и опорные углы в школьном курсе.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 перенос угла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добавление полного оборота не меняет расположение точки на окружности, поэтому знак функций сохраняется.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30° и 390° знаки совпадают у всех трёх функций: полный оборот не меняет четверть.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окружность; периодичность тригонометрических функций, 2π (360°).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координатные подсказки
</a:t>
            </a:r>
            <a:endParaRPr lang="en-US" sz="2944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точки и sin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находится выше оси Ox, её вертикальная координата положительна, и это сразу означает положительный sin. Когда она опускается ниже оси, знак меняется без всяких вычислений. Такой приём особенно удобен на рисунке с единичной окружностью.
</a:t>
            </a:r>
            <a:endParaRPr lang="en-US" sz="1036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 и право для cos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Горизонтальное положение точки читается не менее просто: справа от оси Oy координата x положительна, слева — отрицательна. Значит, знак cos определяется почти мгновенно, если внимательно посмотреть, в какой половине круга лежит точка. Это основа геометрического способа решения.
</a:t>
            </a:r>
            <a:endParaRPr lang="en-US" sz="963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знак tan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удобнее всего понимать как отношение двух уже найденных знаков. Если sin и cos имеют одинаковый знак, tan положителен; если разные — отрицателен. Поэтому на окружности важно не только увидеть точку, но и мысленно сопоставить обе координаты.
</a:t>
            </a:r>
            <a:endParaRPr lang="en-US" sz="10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проще предотвратить, если каждый раз идти по одному алгоритму.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типовые ошибки чаще всего возникают не из-за формул, а из-за невнимания к четверти, оси и направлению отсчёта.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знаков sin, cos и tan.
</a:t>
            </a:r>
            <a:endParaRPr lang="en-US" sz="10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знака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строится от положения угла к знаку функции и проверке особых случаев.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три опоры: четверть, симметрию и координаты точки. Если ось даёт ноль или делает tan несуществующим, решение уже ясно. Всё остальное — дело аккуратной проверки.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за одну минуту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2026-07-25T09:40:53Z</dcterms:created>
  <dcterms:modified xsi:type="dcterms:W3CDTF">2026-07-25T09:40:53Z</dcterms:modified>
</cp:coreProperties>
</file>