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история: как книги сохраняют память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сохраняют живую память о прошлом.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сообщает факты, а литература показывает, как люди их переживали. Поэтому художественные тексты помогают увидеть эпоху не только через события, но и через чувства, речь, быт и нравы.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и история связаны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опирается на документы, летописи, письма, археологические находки и воспоминания. Они помогают восстановить даты, имена, последовательность событий и реальные обстоятельства жизни людей.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помогают изучать прошлое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использует те же сведения, но превращает их в сюжет, образы и характеры. Она показывает не только что произошло, но и как человек мог это пережить, осмыслить и выбрать своё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один и тот же период в учебнике и в произведении выглядит по-разному: учебник сообщает главное, а художественный текст добавляет детали повседневности, настроения и внутренний мир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по-своему отражается в литературе: меняются жанры, темы и способы изображения прошлого.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исторические перемены, тем заметнее они в темах и жанрах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и истории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и литературные жанры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как память о начале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соединяет рассказ о князьях, городах и походах с представлением о происхождении Руси. В ней важны не только события, но и взгляд летописца на судьбу земли, веру и ответственность правителей перед народом.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и образ богатыря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Илья Муромец, Добрыня Никитич и Алёша Попович защищают родную землю от врагов. Эти образы показывают не только силу, но и верность долгу, смелость и готовность служить общему делу.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которая хранит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рукопись, перо летописца и образ богатыря помогают почувствовать, как литература сохраняет память о прошлом. Через такие детали видно, что Древняя Русь в текстах — это мир веры, чести и единства.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в литературе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литература особенно часто обращается к эпохам резких общественных изменений и военных испытаний.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значительнее перелом в жизни страны, тем чаще он становится темой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историко-литературных тем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интерес литературы к переломным эпохам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исторические фигуры, бытовые детали и авторскую оценку. Благодаря этому произведение передаёт не сухой пересказ, а живую картину бунта и человеческого выбора.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1773–1775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Пугачёва стало исторической основой «Капитанской дочки». Реальные события задали напряжённый фон, на котором Пушкин показывает выбор человека в опасное время.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Гринёва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проходит через страх, верность и испытание честью. История раскрывается не только через факты, но и через личный опыт, который делает эпоху понятной читателю.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историческая повесть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«Бородине» Лермонтов передаёт память о сражении через рассказ старого солдата. История звучит как личное свидетельство, в котором особенно заметны мужество, гордость и боль утрат.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Лермонтов, Толстой и тема войны 1812 года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показывает Бородино, отступление, пожар Москвы и судьбы семей. Война здесь становится испытанием людей, их ответственности, стойкости и любви к Родине.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384916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1364608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384916"/>
            <a:ext cx="243773" cy="1950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4195" y="3569416"/>
            <a:ext cx="213008" cy="18934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XIX века: как писатели показывали общество
</a:t>
            </a:r>
            <a:endParaRPr lang="en-US" sz="2702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показывали помещиков, чиновников, крестьян, купцов и разночинцев. Так литература отражала не отдельный случай, а широкую картину жизни страны.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реалистических произведениях важны быт, труд, семья и образование. Через обычные ситуации читатель лучше понимает, как жили люди своего времени.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не скрывал бедность, неравенство и трудности выбора. Авторы показывали, как исторические перемены влияют на судьбы простых людей.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литература помогает увидеть отношение писателя к обществу. Через детали и характеры автор делает заметными проблемы эпохи и их причины.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в реалистических текстах часто связаны с жизнью страны. Дом становится местом, где особенно ясно видны перемены времени и ценности людей.
</a:t>
            </a:r>
            <a:endParaRPr lang="en-US" sz="14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событие превращается в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писатель создаёт художественное произведение на основе реального прошлого.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проза и военная поэзия сохраняют живую память о войне 1941–1945 годов, передавая не только события, но и переживания людей на фронте и в тылу.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Великой Отечественной войне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 особенно важны точные бытовые детали: солдатский быт, письма, ожидание вестей, дружба, потери и редкие минуты надежды среди тяжёлых испытаний.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Твардовский, Константин Симонов, Василь Быков и Борис Васильев показали войну через судьбу обычного человека, который сохраняет достоинство и внутреннюю силу.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учат помнить цену Победы и видеть в истории не только даты, но и мужество, страх, верность и ответственность каждого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документ и художественное произведение по-разному сохраняют память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сообщает сведения напрямую, а художественный текст помогает понять людей, их чувства и смысл событий. Вместе они дают более полное представление о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исторического документа и художественного текста по материалам школьного курса литературы и истории.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и художественный текст: что у них общего и в чём различие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историческая литература чаще всего обращается к темам больших общественных перемен и личной жизни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литературе представлены война и власть: именно они чаще всего меняют судьбы людей и ход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произведений школьного чтения по литературе; значения на диаграмме условные, отражают относительную частотность.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темы чаще всего встречаются в литературе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обязан точно повторять ход событий: он может переставить эпизоды, объединить несколько персонажей в одного или создать вымышленного героя для ясности сюжета.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историческая основа обычно сохраняется: узнаваемыми остаются эпоха, реальные имена, важные даты и главные события, без которых произведение потеряло бы связь с прошлым.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показать не только факт, но и его человеческий смысл: как люди реагировали на перемены, чему радовались, чего боялись и за что боролись.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рядом с витриной музея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 сначала читает повесть о войне или о старом городе, а потом узнаёт знакомые детали в музейной экспозиции. Книга помогает увидеть за вещами живые судьбы, а музей делает литературный образ более ощутимым и реальным.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как знак общей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напоминают о людях и событиях, которые нельзя забывать. Если рядом стоит книга об этой эпохе, историческая картина становится объёмнее: художественный текст показывает чувства, а памятник закрепляет память в городском пространстве.
</a:t>
            </a:r>
            <a:endParaRPr lang="en-US" sz="123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фотографии из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письма и фотографии помогают почувствовать время почти как личную встречу с ним. Когда такие материалы сопоставляют с литературным произведением, становится понятно, почему автор выбрал именно эту тему, интонацию и героев.
</a:t>
            </a:r>
            <a:endParaRPr lang="en-US" sz="1292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памятники и книги как единая память о прошлом
</a:t>
            </a:r>
            <a:endParaRPr lang="en-US" sz="26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периоды представлены в курсе шире, а какие — как истоки литературной традиции.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и XX века занимают ведущие позиции, потому что именно в это время создано больше произведений, изучаемых в школе.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программы по литературе; значения на диаграмме условные, отражают сравнительное количество произведений.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в школьном чтении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1788928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101" y="1788928"/>
            <a:ext cx="246514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1813209"/>
            <a:ext cx="291463" cy="2331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143" y="3577472"/>
            <a:ext cx="281731" cy="28173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13493" y="3577472"/>
            <a:ext cx="281731" cy="281731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 в историческом произведении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21857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эпоху: это помогает понять, какие события, законы и привычки влияют на героев и почему их выбор кажется именно таким.
</a:t>
            </a:r>
            <a:endParaRPr lang="en-US" sz="1365" dirty="0"/>
          </a:p>
        </p:txBody>
      </p:sp>
      <p:sp>
        <p:nvSpPr>
          <p:cNvPr id="15" name="Text 3"/>
          <p:cNvSpPr txBox="1"/>
          <p:nvPr/>
        </p:nvSpPr>
        <p:spPr>
          <a:xfrm>
            <a:off x="4136930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имена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личности и узнаваемые персонажи связывают текст с подлинными событиями. Они помогают отличить художественный замысел от фактической основы произведения.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7055285" y="1643248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быта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еда, жильё, оружие и речь героев создают атмосферу времени. По этим признакам можно проверить, насколько точно автор передал особенности эпохи.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218575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как писатель относится к событию: сочувствует, осуждает, восхищается или тревожится. Это раскрывает главную мысль и отношение к истории.
</a:t>
            </a:r>
            <a:endParaRPr lang="en-US" sz="1365" dirty="0"/>
          </a:p>
        </p:txBody>
      </p:sp>
      <p:sp>
        <p:nvSpPr>
          <p:cNvPr id="18" name="Text 6"/>
          <p:cNvSpPr txBox="1"/>
          <p:nvPr/>
        </p:nvSpPr>
        <p:spPr>
          <a:xfrm>
            <a:off x="4136930" y="3431791"/>
            <a:ext cx="1755264" cy="14732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фактом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текста с исторической справкой показывает, что взято из реальности, а что создано воображением автора. Так чтение становится более внимательным и осмысленным.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и литературы при анализе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показать, как историческая эпоха влияет на содержание и смысл литературного текста.
</a:t>
            </a:r>
            <a:endParaRPr lang="en-US" sz="2557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сохраняют язык эпохи: по словам героев, интонациям и обращениям можно понять, как люди общались, что считали вежливым и какие ценности уважали.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остаётся историческим источником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видны семейные отношения, быт, труд, страхи и надежды. Эти подробности редко занимают много места в учебнике, но именно они делают прошлое живым и понятным.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вымышленные герои действуют в границах своего времени, поэтому литература помогает увидеть не только события, но и характер общества, его привычки и представления о чести.
</a:t>
            </a:r>
            <a:endParaRPr lang="en-US" sz="1364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история: два способа помнить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 историю через судьбы людей, а история объясняет причины событий. Вместе они помогают лучше понять эпоху, развивают память и учат видеть в прошлом живой человеческий опыт.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2026-05-19T05:35:40Z</dcterms:created>
  <dcterms:modified xsi:type="dcterms:W3CDTF">2026-05-19T05:35:40Z</dcterms:modified>
</cp:coreProperties>
</file>