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и ключевые темы: Гомеостаз биосферы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биосферы — поддержание устойчивости жизни через сложные взаимодействия.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«гомеостаз» введён Уолтером Кэнноном в 1926 году. В.И. Вернадский расширил концепцию, описав биосферу как саморегулирующуюся систему. Сегодня понимание гомеостаза помогает решать проблемы климатических изменений и антропогенного давления.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истоки и современное значение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элементы биосферы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включает атмосферу, гидросферу, литосферу и биоту — взаимосвязанные системы, формирующие единую среду обитания. Каждый элемент влияет на другие через потоки энергии и веществ.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биосферы и их взаимосвязь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живых и неживых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взаимодействуют с абиотическими факторами, поддерживая динамическое равновесие. Эта взаимозависимость обеспечивает устойчивость биосферы к внешним воздействиям.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отношения — конкуренция, симбиоз, паразитизм — регулируют численность видов, содействуя стабильности экосистем.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Автотрофные организмы производят органические вещества и кислород через фотосинтез, обеспечивая основу пищевых цепей и энергетический поток.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разлагают органику, возвращая вещества в среду и поддерживая круговорот элементов, необходимый для жизни.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биотические факторы гомеостаза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излучение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солнечного света напрямую влияет на температуру и фотосинтез растений, регулируя энергетический баланс биосферы. Изменения в излучении вызывают цепные реакции в экосистемах.
</a:t>
            </a:r>
            <a:endParaRPr lang="en-US" sz="1086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
</a:t>
            </a:r>
            <a:pPr algn="ctr" indent="0" marL="0">
              <a:lnSpc>
                <a:spcPct val="100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влажность формируют климатические зоны, определяя распространение организмов и биогеохимические процессы. Их колебания заставляют биоту адаптироваться для поддержания гомеостаза.
</a:t>
            </a:r>
            <a:endParaRPr lang="en-US" sz="964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и океанические процессы
</a:t>
            </a:r>
            <a:pPr algn="ctr" indent="0" marL="0">
              <a:lnSpc>
                <a:spcPct val="100000"/>
              </a:lnSpc>
              <a:buNone/>
            </a:pPr>
            <a:r>
              <a:rPr lang="en-US" sz="5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 и тектоника вызывают изменение рельефа и состава атмосферы, а уровень океана влияет на климат и биосферные циклы. Эти процессы важны для долгосрочной устойчивости системы.
</a:t>
            </a:r>
            <a:endParaRPr lang="en-US" sz="969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абиотических факторов на гомеостаз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биогеохимические циклы в биосфере
</a:t>
            </a:r>
            <a:endParaRPr lang="en-US" sz="2991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цикл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Испарение, конденсация и осадки обеспечивают движение воды между океанами, атмосферой и сушей; важен для регуляции климата и питания организмов.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углерода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перемещается через фотосинтез, дыхание и разложение, связывая биоту и атмосферу и влияя на парниковый эффект.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фиксируется бактериями, усваивается растениями и возвращается в атмосферу, поддерживая плодородие почв и рост живых организмов.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Фосфорный цикл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циркулирует через почву, воду и живые существа, играя ключевую роль в энергетическом обмене у растений и животных.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стабильном содержании газов сохраняется благоприятная среда для жизни. Изменения концентраций вызывают климатические и экологические проблемы.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основных газов критичен для поддержания биосферы и предотвращения негативных последствий для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управление океанических и атмосферных исследований (NOAA), 2023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газового баланса атмосферы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снижает содержание углекислого газа в атмосфере, способствуя поддержанию уровня кислорода, необходимого для дыхания всех аэробных организмов.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в системе гомеостаза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и фитопланктон производят около 100 млрд тонн органического вещества ежегодно, являясь движущей силой экосистем и стабилизации атмосферы.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71" y="1842470"/>
            <a:ext cx="264900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633" y="1842470"/>
            <a:ext cx="264900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8183" y="1842470"/>
            <a:ext cx="264900" cy="264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редуцентов и почвенных организмов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Редуценты, включая бактерии и грибы, расщепляют мёртвые органические вещества, возвращая питательные элементы в почву и обеспечивая непрерывность круговоротов.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циклов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замыкают биогеохимические циклы, предотвращая накопление отходов и способствуя стабильности экосистем, препятствуя росту вредоносных соединений.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почвенных организмов снижает риск распространения патогенов и токсинов, улучшая состояние окружающей среды и здоровье биосферы.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Борейские леса
</a:t>
            </a:r>
            <a:pPr algn="ctr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лесах сбалансированы процессы производства, потребления и разложения веществ, что обеспечивает стабильность экосистемы в условиях сурового климата.
</a:t>
            </a:r>
            <a:endParaRPr lang="en-US" sz="1369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
</a:t>
            </a:r>
            <a:pPr algn="ctr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связи между организмами создают устойчивые сообщества, способные противостоять природным и антропогенным стрессам, сохраняя биоразнообразие.
</a:t>
            </a:r>
            <a:endParaRPr lang="en-US" sz="1230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вмешательство, например, нарушение пищевых цепей, приводит к нарушению гомеостаза и снижает устойчивость экосистем к изменениям.
</a:t>
            </a:r>
            <a:endParaRPr lang="en-US" sz="1369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саморегуляции природных экосистем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Принципиальная схема гомеостатической регуляции биосферы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экологических исследований взаимодействий компонентов биосферы
</a:t>
            </a:r>
            <a:endParaRPr lang="en-US" sz="2663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индустриализация и быстрый рост городов приводят к значительному загрязнению атмосферы и нарушению естественных экологических процессов на глобальном уровне.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угрозы гомеостазу биосферы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снижает биоразнообразие, ухудшает качество почв и нарушает регуляцию климатических факторов, усиливая изменения биосферных циклов.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водных ресурсов токсичными веществами и отходами промышленности вызывает разрушение водных экосистем и ухудшение условий для живых организмов.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выбросов парниковых газов способствует глобальному потеплению, изменяет газовый состав атмосферы и создает угрозу стабильности биосферы в целом.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751848"/>
            <a:ext cx="4328400" cy="20580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последствия с классификацией по масштабу, скорости проявления и обратимости.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последствий имеют долговременный характер, что требует немедленных мер для сохранения биосферного баланса.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2021 год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последствий нарушения гомеостаза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климата вызывает изменение природных условий, способствующих сбоям в циклах веществ и энергии, снижая устойчивость биосферы.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проблемы как вызовы гомеостазу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земель уменьшает плодородие и биопродуктивность, нарушая почвенный гомеостаз и создавая угрозы для экосистем и населения.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дожди и эвтрофикация водоемов изменяют химический состав среды, приводя к деградации биотических сообществ и снижению общей устойчивости.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0570" y="0"/>
            <a:ext cx="279276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ареалов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и изменение осадков вызывают смещение местообитаний растений и животных к полюсам и в горные районы. Это приводит к перестройке экосистем и угрозам исчезновения некоторых видов.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800" y="370425"/>
            <a:ext cx="5739000" cy="13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и сдвиги биогеографических зон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арктическую экосистему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морского льда в Арктике меняет глобальные океанские и атмосферные циркуляции. Это негативно сказывается на населении тюленей и белых медведей, которые зависят от ледяной среды для выживания.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человека в поддержание гомеостаза: положительные аспекты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экологически чистых технологий и возобновляемых источников энергии снижает загрязнение и способствует сохранению природных ресурсов.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программы лесовосстановления помогают восстановить биомассу и улучшить качество экосистем, поддерживая биогеохимические циклы.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и экологическое просвещение формируют ответственное поведение общества, усиливая коллективные усилия по защите биосферы.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как опорные точки экосистемной устойчивости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охраняемые природные территории сохраняют природные сообщества в первозданном виде, служат убежищем для редких видов и обеспечивают баланс процессов гомеостаза на больших территориях.
</a:t>
            </a:r>
            <a:endParaRPr lang="en-US" sz="945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ООПТ в расширении возможностей восстановления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территории являются резервами для восстановления экосистем, пострадавших от человеческой деятельности, а также площадками для научных исследований и экологического образования.
</a:t>
            </a:r>
            <a:endParaRPr lang="en-US" sz="927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биосферных заповедников и ООПТ в сохранении природы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увеличение потребления ресурсов усиливают давление на природные системы, вызывая новые экологические риски и усложняя регуляторные процессы.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биосферы: вызовы и сценарии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биотехнологий поможет восстанавливать нарушенные экосистемы и создавать устойчивые биопродуктивные системы.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экономике замкнутого цикла позволит значительно сократить отходы и использовать ресурсы более эффективно, уменьшая антропогенное воздействие.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станет ключевым фактором для координации усилий и внедрения глобальных мер по защите гомеостаза биосферы.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и микробиологические исследования раскрывают роли микроорганизмов и микроэлементов в поддержании экологического баланса.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мониторинг предоставляет непрерывные данные о состоянии экосистем и помогает отслеживать изменения в режиме реального времени.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биогеохимических циклов способствует прогнозированию реакции биосферы на природные и антропогенные воздействия.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научных исследований в понимание гомеостаза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биосферы: фундамент устойчивого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баланса биотических и абиотических компонентов жизненно необходимо для сохранения планеты. Научное развитие и ответственное поведение общества обеспечат устойчивость биосферы для будущих поколений.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2026-05-10T01:53:40Z</dcterms:created>
  <dcterms:modified xsi:type="dcterms:W3CDTF">2026-05-10T01:53:40Z</dcterms:modified>
</cp:coreProperties>
</file>