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Персия: огромная держава древности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державе Кира, Дария и царской дороге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племена жили на юго-западе Иранского нагорья. В VI веке до н. э. здесь возникло государство Ахеменидов, а к IV веку до н. э. его покорил Александр Македонский.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 возникла Персия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VI века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Персы жили среди других иранских племён и находились под властью мидян. Их земли ещё не были единым государством.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550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II поднял восстание, сверг мидийскую власть и создал самостоятельное царство, начав объединение иранских земель.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Дальнейшие завоевания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над Лидией и Вавилоном Персия быстро превратилась в огромную державу, подчинившую многие народы и области.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племён к великой державе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Великий — основатель Персидской державы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Прозвище Великий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II получил это имя за крупные завоевания и умение укреплять власть без лишнего разрушения. Его правление стало началом новой эпохи для Персии.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Вавилона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539 году до н. э. Кир захватил Вавилон, одну из самых известных столиц древнего мира. Это укрепило его власть на всём Востоке.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не всегда ломал старые порядки в покорённых землях. Он часто сохранял местные обычаи, что помогало ему удерживать верность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Дарий I и устройство огромной страны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сатрапии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Дарий I разделил державу на крупные области, чтобы ими было проще управлять. Во главе каждой стоял наместник, подчинявшийся царю.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единые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установил систему налогов и ввёл единые меры, чтобы порядок в разных землях был более понятным и удобным для власти.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монета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Дарии начали чеканить золотую монету дарик. Она упростила торговлю и показала силу и богатство персидского государства.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областями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передачи приказов и отчётов использовали дороги и царских гонцов. Благодаря этому огромная страна оставалась связанной и управляемой.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основные земли, вошедшие в состав державы Ахеменидов, от Ирана до Индии.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объединила огромные пространства и достигла наибольшей мощи при Дарии I.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карта державы Ахеменидов; обобщение по учебным данным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Персидской державы в разные времена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торжественных церемоний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Персеполь строили как парадный центр державы с VI века до н. э. Сюда прибывали послы и представители покорённых земель, чтобы показать верность царю. Пространство города подчёркивало величие власти и порядок империи.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 лестницы
</a:t>
            </a:r>
            <a:pPr algn="l" indent="0" marL="0">
              <a:lnSpc>
                <a:spcPct val="100000"/>
              </a:lnSpc>
              <a:buNone/>
            </a:pPr>
            <a:r>
              <a:rPr lang="en-US" sz="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Персеполе стояли дворцы, широкие лестницы и огромные залы с колоннами. Каменные постройки создавали впечатление праздника и силы одновременно. Даже сегодня руины города позволяют представить, насколько впечатляющим он был в древности.
</a:t>
            </a:r>
            <a:endParaRPr lang="en-US" sz="968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Рельефы с дарами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украшали рельефы, где люди из разных частей империи несут дары царю. Эти изображения показывали, что Персия объединяла множество народов. Они также служили напоминанием о богатстве и могуществе правителей.
</a:t>
            </a:r>
            <a:endParaRPr lang="en-US" sz="1068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Персеполь — парадная столица царей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менялась Персидская держава при её самых известных правителях.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правитель укреплял державу по-своему: Кир создавал её, Дарий упорядочивал, Ксеркс продолжал борьбу за влияние.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хронология Ахеменидов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правители Древней Персии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9413" y="1838326"/>
            <a:ext cx="541322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Сатрапии — как управляли большой страной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Наместник царя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Сатрап управлял большой областью от имени царя. Он следил за порядком, собирал налоги и отвечал за выполнение приказов в своей сатрапии.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налогов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помогали содержать армию, строить дороги и поддерживать власть. За их поступлением внимательно следили, чтобы богатство государства не терялось.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наместниками наблюдали царские чиновники и военные отряды. Это снижало риск мятежей и помогало удерживать под властью разные народы.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держава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Сатрапии соединяли огромные и разные по обычаям земли в одну систему. Благодаря этому Персия могла управлять пространством от Египта до Индии.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царского приказа от столицы до далёкой сатрапии и обратно.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царская дорога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роды войск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войска составляли пехота, конница и лучники. Такое сочетание позволяло персам действовать и в открытом бою, и при быстрых налётах, удерживая преимущество на разных типах местности.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«Бессмертные»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знаменитым отрядом были «бессмертные» — десять тысяч лучших воинов. Их численность старались постоянно сохранять, поэтому потери быстро восполнялись, а отряд оставался элитой армии.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из разных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персидской армии служили не только персы, но и бойцы из покорённых земель. Это расширяло набор оружия, боевых навыков и боевого опыта, делая войско более гибким.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через организацию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помогала царям удерживать огромную державу, охранять дороги и подавлять мятежи. Её сила заключалась не только в численности, но и в чётком порядке и разнообразии.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Персии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Персидско-греческие войны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столкновений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вступила в войну с греческими полисами, стремясь расширить влияние на Эгейском море. В 490 году до н. э. произошло сражение при Марафоне, ставшее важным испытанием для обеих сторон.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походы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480–479 годах до н. э. персы снова выступили против Греции. Особо известны Фермопилы и Саламин, где решающую роль сыграли упорство греков и сложные условия боя.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огромные силы, Персия не смогла полностью подчинить греческие полисы. Эти войны показали, что даже великая держава может встретить серьёзное сопротивление.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18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76728"/>
            <a:ext cx="542227" cy="4819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5705" y="1838326"/>
            <a:ext cx="488936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зороастризма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 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 зороастризме считался особым символом чистоты и света. Его берегли как знак уважения к добру и как напоминание о духовной ответственности человека.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добра и зла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религия учила, что мир устроен как борьба света и тьмы, правды и лжи. От человека ожидали выбора в пользу добра, честности и справедливого поведения.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и 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зороастризма влияли на представления о хорошем царе. Правитель должен был быть честным, защищать порядок и следить, чтобы в стране не торжествовали зло и обман.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Заратуштры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Зороастризм связан с именем Заратуштры, которого считали мудрым учителем. Его идеи помогали людям объяснять смысл жизни, ответственность за поступки и важность нравственного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были устроены занятия людей в Персидской державе и чем разные группы вносили вклад в хозяйство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Персии существовали разные занятия, но их связывали торговля и управление. Хозяйство было разнообразным и опиралось на труд многих групп населения.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 по теме «Древняя Персия»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Персии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цари сочетали строгий порядок с гибкостью: они не только приказывали, но и учитывали особенности покорённых земель. Это снижало сопротивление и ускоряло управление.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держалась на нескольких опорах сразу: силе, связи между областями и понятных правилах управления. Без этого огромной державой было бы трудно управлять.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презентации: сатрапии, царская дорога, налоги, армия, уважение к местным обычаям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удерживать огромную империю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архитектура Персии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как символ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правители строили большие дворцовые комплексы, чтобы показать величие своей державы. Пространство дворцов было рассчитано на торжественные приёмы, церемонии и встречу послов из разных земель.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Колонные залы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главных архитектурных приёмов были просторные залы с высокими колоннами. Они делали здания особенно впечатляющими и позволяли создавать большие парадные помещения для царского двора.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Рельефы и резьба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украшали каменными рельефами и тонкой резьбой. На них изображали львов, быков, стражу и процессии с дарами, поэтому искусство становилось частью государственной торжественности.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Персидское искусство соединяло приёмы разных народов огромной империи. Благодаря этому оно выглядело разнообразно, а сами памятники отражали богатство, власть и связи Персии с разными странами.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334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начал поход против Персии. Его армия постепенно продвигалась на восток и становилась серьёзной угрозой для Ахеменидской державы.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 и Гавгамелы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крупных поражений при Иссе и Гавгамелах персидская держава заметно ослабла. Персидские цари уже не могли остановить наступление Македонского.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330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Персеполь был взят и сожжён. После этого Ахеменидская Персия прекратила существование как самостоятельная держава и вошла в эллинистический мир.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Ахеменидской Персии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212" y="1838326"/>
            <a:ext cx="1967924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Персия дала истории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показала, как можно управлять огромной многонациональной державой. Система сатрапий помогала царю контролировать далёкие земли, не разрушая полностью местный порядок жизни.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дорога и монета дарик сделали управление и торговлю удобнее. Эти новшества помогали быстрее передавать приказы и поддерживать обмен между разными областями империи.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державе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история оставила заметный след в архитектуре, религиозных представлениях и образе сильной власти. Даже после падения империи её достижения продолжали изучать и запоминать.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8776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название Ирана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«Персия» долго использовали в Европе, когда говорили об Иране. Оно закрепилось в книгах, путешествиях и школьных учебниках, поэтому знакомо многим людям и сегодня.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55693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археологов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Ахеменидов изучают археологи, потому что они помогают понять жизнь древнего государства. Особенно ценны руины дворцов, рельефы и надписи, сохранившие сведения о правителях.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52608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Персеполь и Кир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Персеполь и имя Кира Великого часто встречаются в музеях, учебниках и исторических обзорах. Они напоминают о том, как управлялась одна из крупнейших держав древности.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в памяти современного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Персия: урок древней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Персии показывает, что большая империя держится на порядке, дорогах, законах и умении учитывать разные народы. Именно поэтому её наследие помнят до сих пор.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2026-06-01T01:42:34Z</dcterms:created>
  <dcterms:modified xsi:type="dcterms:W3CDTF">2026-06-01T01:42:34Z</dcterms:modified>
</cp:coreProperties>
</file>