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теоремы и задачи геометрии: метод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помогает измерять то, что недоступно напрямую.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свойства углов, параллельных прямых и пропорций с практическими задачами. С её помощью находят размеры по чертежу, по тени и по масштабу, не измеряя объект напрямую.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подобия: зачем он нужен в геометрии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подобные фигуры и коэффициент подобия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имеют одинаковый вид: все соответствующие углы равны, а стороны связаны одной и той же пропорцией. Размер может меняться, но форма остаётся неизменной.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другой. Он помогает быстро сравнивать длины, периметры и площади, если известны соответствующие элементы двух фигур.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для 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треугольников подобие проверять проще всего: достаточно установить равенство углов или пропорциональность сторон по одному из признаков. Поэтому именно треугольники чаще всего используют в задачах.
</a:t>
            </a:r>
            <a:endParaRPr lang="en-US" sz="1545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 позволяет находить неизвестные высоты, расстояния и длины на чертежах без прямого измерения. Это делает его одним из самых полезных инструментов школьной геометрии.
</a:t>
            </a:r>
            <a:endParaRPr lang="en-US" sz="16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доказать, что треугольники подобны.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Любого из трёх признаков достаточно, чтобы установить подобие треугольников.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на чертеже и в окружающей жизни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подобные треугольники выглядят по-разному по размеру, но одинаково по форме. Равные углы и пропорциональные стороны подтверждают, что одна фигура является уменьшенной или увеличенной копией другой.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на 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тень дерева сравнить с тенью палки, получится пара подобных треугольников. При одинаковом угле падения солнечных лучей сохраняются пропорции, поэтому можно найти высоту объекта.
</a:t>
            </a:r>
            <a:endParaRPr lang="en-US" sz="1220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макеты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Уменьшенная модель здания, технический макет или архитектурный чертёж передают форму объекта в другом масштабе. Все размеры меняются по одному коэффициенту, поэтому расчёты остаются точными.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местности и реальный участок тоже связаны подобием. Масштаб показывает, как перевести длины с изображения в действительность, не нарушая соотношений между объектами.
</a:t>
            </a:r>
            <a:endParaRPr lang="en-US" sz="11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методом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треугольниками и измерениями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подобия встречается чаще всего
</a:t>
            </a:r>
            <a:endParaRPr lang="en-US" sz="30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сюжеты задач. В реальных упражнениях они часто смешиваются: например, в задаче на высоту дерева одновременно используются тень, пропорции и прямоугольный треугольник.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метод подобия применяется там, где нужно связать чертёж с измерением на местности.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урока; условная оценка для учебной диаграммы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деление отрезков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параллельных прямых пересекают две секущие, то они отсекают на них пропорциональные отрезки. Это и есть теорема Фалеса, важная для построений и вычислений.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теоремы удобно делить отрезок на равные или заданные по отношению части. Такой приём часто используют, когда нужно построить точное отношение без прямого измерения линейкой.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длин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помогает находить неизвестные длины в чертежах, где есть параллельные прямые. Достаточно правильно записать пропорцию между соответствующими отрезками и аккуратно выполнить вычисление.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подобных треугольников получаются после проведения высоты к гипотенузе
</a:t>
            </a:r>
            <a:endParaRPr lang="en-US" sz="69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превращает сложную фигуру в набор простых отношений: можно связать катеты, высоту и проекции катетов через одну-две пропорции.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свойства прямоугольного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соотношения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записи, которые чаще всего используют при решении задач на подобие.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 периметры меняются линейно, а площади — по квадрату коэффициента подобия. Порядок соответствующих вершин и сторон должен быть одинаковым.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отмечены равные углы, именно они помогают установить, какие вершины соответствуют друг другу. От этих вершин затем последовательно определяют пары сторон и не путают порядок записи.
</a:t>
            </a:r>
            <a:endParaRPr lang="en-US" sz="138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положение в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треугольников соответствующие вершины должны идти в одном и том же порядке. Тогда стороны, лежащие напротив них, автоматически образуют правильные пары для составления пропорции.
</a:t>
            </a:r>
            <a:endParaRPr lang="en-US" sz="1383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чертежу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полезно ещё раз посмотреть на рисунок и сравнить длины, направления и отметки. Такая проверка помогает избежать ошибки, когда похожие элементы случайно принимают за соответствующие.
</a:t>
            </a:r>
            <a:endParaRPr lang="en-US" sz="1383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соответствующие стороны и вершины
</a:t>
            </a:r>
            <a:endParaRPr lang="en-US" sz="2903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подобие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соответствие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определить, какие вершины соответствуют друг другу. Если перепутать их порядок, то даже правильные числа дадут неверную пропорцию и ошибочный результат.
</a:t>
            </a:r>
            <a:endParaRPr lang="en-US" sz="1693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порядок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ошибка — записывать стороны в обратном порядке, не сохраняя одинаковое расположение в сравниваемых треугольниках. Из-за этого отношение величин меняется, хотя само подобие может быть верным.
</a:t>
            </a:r>
            <a:endParaRPr lang="en-US" sz="1571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оснований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применять признак подобия, если в задаче ещё не хватает данных. Сначала следует убедиться, что действительно выполнено одно из трёх условий, а уже потом делать вывод.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оценить, похож ли ответ на реальный размер объекта. Если высота дерева получилась меньше роста человека, значит, где-то допущена ошибка в рассуждениях или расчётах.
</a:t>
            </a:r>
            <a:endParaRPr lang="en-US" sz="16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длины, периметры и площади при подобии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изменяются одинаково, а площадь реагирует на масштаб сильнее. Поэтому при увеличении фигуры даже в несколько раз площадь растёт намного быстрее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 периметр зависят от k линейно, а площадь — квадратично. Это главное правило помогает быстро оценивать масштаб изменений.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подобных фигур и треугольников, 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тени и недоступные расстояния
</a:t>
            </a:r>
            <a:endParaRPr lang="en-US" sz="296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реки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расстояние через реку, строят схему с двумя треугольниками и используют известные отрезки на берегу. Такой приём заменяет прямое измерение, которое в реальности выполнить трудно.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тень человека
</a:t>
            </a:r>
            <a:pPr algn="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рост человека и длину его тени, а затем сравнивают с тенью дерева или столба. Два подобных прямоугольных треугольника позволяют найти неизвестную высоту без подъёма к объекту.
</a:t>
            </a:r>
            <a:endParaRPr lang="en-US" sz="1573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деревьев и зданий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 особенно удобен, когда объект слишком высокий или к нему нельзя подойти близко. Достаточно измерить тень, выбрать момент с одинаковыми солнечными лучами и составить пропорцию.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картах, планах и чертежах реальные расстояния заменяют уменьшенными отрезками. Коэффициент подобия показывает, во сколько раз изображение меньше местности или предмета, и позволяет выполнять точные расчёты.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измерения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задачи по тени: от данных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высоты по длине тени и данным о подобном объекте.
</a:t>
            </a:r>
            <a:endParaRPr lang="en-US" sz="286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архитектуре, моделях и картах
</a:t>
            </a:r>
            <a:endParaRPr lang="en-US" sz="282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Макет, который помогает строить
</a:t>
            </a:r>
            <a:pPr algn="ctr" indent="0" marL="0">
              <a:lnSpc>
                <a:spcPct val="100000"/>
              </a:lnSpc>
              <a:buNone/>
            </a:pPr>
            <a:r>
              <a:rPr lang="en-US" sz="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макет показывает будущий дом в уменьшенном виде, сохраняя его форму и пропорции. По нему удобно рассматривать этажность, расположение окон и общие размеры, не выходя на строительную площадку.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как точная копия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здания каждая линия подчиняется заданному масштабу. Если масштаб 1:100, то 1 см на листе соответствует 100 см в действительности, и все отрезки можно пересчитать по одному правилу.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вместо длинного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масштаб 1:1000 означает, что 1 см соответствует 10 м на местности. Благодаря этому можно быстро оценить расстояние между объектами, не измеряя его шагами или рулеткой.
</a:t>
            </a:r>
            <a:endParaRPr lang="en-US" sz="13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подобия и их применения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нужный признак по данным задачи и виду чертежа.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признак — по двум углам, а самый универсальный для доказательства по длинам — по трём сторонам. Выбор зависит от данных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признаки подобия треугольников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подобия в повседневной жизни ученика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Уменьшенные модели автомобилей, самолётов и зданий сохраняют форму оригинала, но отличаются размером. По ним легко увидеть, как один и тот же объект выглядит в другом масштабе.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распечатки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печатают крупнее или меньше, его пропорции должны сохраняться. Иначе лицо, предмет или схема искажаются, а значит, перестают быть подобными исходному рисунку.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карты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кабинета, школы или района все расстояния заменены уменьшенными отрезками. Это позволяет решать задачи на путь до нужного места, используя коэффициент масштабирования.
</a:t>
            </a:r>
            <a:endParaRPr lang="en-US" sz="1185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Экраны и схемы
</a:t>
            </a:r>
            <a:pPr algn="l" indent="0" marL="0">
              <a:lnSpc>
                <a:spcPct val="100000"/>
              </a:lnSpc>
              <a:buNone/>
            </a:pPr>
            <a:r>
              <a:rPr lang="en-US" sz="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рисунка на экран или в тетрадь важно сохранить отношение сторон. Тогда схема остаётся понятной, а геометрические свойства объекта можно изучать без потери точности.
</a:t>
            </a:r>
            <a:endParaRPr lang="en-US" sz="12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для решения задач по методу подобия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работают вместе: углы помогают установить подобие, стороны — составить пропорцию, а дополнительные формулы связывают размеры фигуры с её периметром и площадью.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определить соответствие элементов, задача решается быстро и без лишних построений. Ошибки чаще всего возникают из-за невнимательности к порядку вершин.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темы о подобии треугольников и пропорциях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подобия: короткий путь к точному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 помогает находить неизвестные высоты, расстояния и размеры там, где нельзя измерить всё напрямую. Он особенно полезен в задачах с чертежами, картами, тенями и пропорциями.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2026-06-03T11:08:57Z</dcterms:created>
  <dcterms:modified xsi:type="dcterms:W3CDTF">2026-06-03T11:08:57Z</dcterms:modified>
</cp:coreProperties>
</file>