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поэт, которого изучают в школе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 — поэт Серебряного века: о Родине, любви, красоте, тревоге и переменах.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в которую жил Блок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в России приносил рост городов и споры о будущем. В литературе развивался символизм: важны намёки, образы и настроение. Блок рос в культурной семье, где с детства много читали и обсуждали искусство.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жизни поэта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ноября 1880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Александрович Блок родился в Санкт-Петербурге. С самого начала его жизнь связалась с большим городом и богатой культурной средой.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Шахматове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он часто проводил в имении Шахматово под Москвой. Там были прогулки, чтение и наблюдения за природой — впечатления, которые позже отразились в стихах.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августа 1921 — смерть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умер 7 августа 1921 года в Петрограде. Его творчество осталось одной из самых заметных страниц русской литературы начала XX века.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детство в Шахматове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как источник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стало для Блока местом летних прогулок, чтения и наблюдений за природой. Тишина усадьбы, поля и лесные тропы помогли создать светлые и задумчивые картины родного мира, которые потом ожили в его стихах.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атмосфера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поэта — Александра Андреевна Бекетова, отец — юрист Александр Львович Блок. В такой семье ценили знания и разговоры об искусстве, поэтому любовь к литературе стала естественной частью его детства.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поэтического пути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Блок писал ещё в юности. К началу 1900-х его заметили как яркого поэта-символиста — автора, который учит читать между строк.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стихотворениях звучит мечта о высокой, почти недосягаемой любви. Центром становится образ Прекрасной Дамы — идеальный и духовно возвышенный.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периода характерны мягкая интонация и чувство ожидания. Поэт словно живёт в предчувствии «чуда», где чувства важнее обычных событий.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7" y="1353524"/>
            <a:ext cx="206550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54532"/>
            <a:ext cx="261000" cy="20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10630"/>
            <a:ext cx="261000" cy="23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665" y="3356617"/>
            <a:ext cx="240975" cy="275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46017"/>
            <a:ext cx="261000" cy="23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символизм у Блока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Блока часто означает не просто время суток, а внутреннее состояние героя. Он может звучать как тишина, тайна или начало важного пути.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помогает передать ощущение неопределённости. За ним скрывается смысл: герой сомневается, ищет ответы и боится неразгаданной правды.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становится знаком надежды и ориентира. Она напоминает о мечте, к которой тянется сердце, даже когда вокруг темно и тревожно.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у поэта связана с напряжением и внутренним конфликтом. Она будто «перемешивает» привычный мир и усиливает чувство одиночества и ожидания.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дорога образуют сцену жизни героя и символ его времени. По ним проходят мысли о переменах, судьбе и одиночестве среди шумных улиц.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Блока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его поэзии места занимает Россия, но рядом всегда идут любовь и жизнь современного города.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показывает: Блок соединяет личные чувства с разговором о судьбе страны и своего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распределения тем: Россия — 30%, любовь — 25%, город и современность — 20%, революция и история — 15%, природа и память — 10% (по данным диаграммы из плана презентации).
</a:t>
            </a:r>
            <a:endParaRPr lang="en-US" sz="6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«Стихи о Прекрасной Даме»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цикл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«Стихи о Прекрасной Даме» появился в начале творческого пути Блока и стал важной частью его известности. Прекрасная Дама здесь — образ идеальной, духовно чистой женщины.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 нём звучат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много ожидания и восхищения: лирический герой верен своей мечте и стремится к красоте, которая важнее повседневных дел. Вместе с этим слышится ощущение возвышенного испытания.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в стихах Блока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нередко выглядит мрачным, ветреным и тревожным. Городские впечатления становятся способом передать беспокойство героя, а не просто описать место.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картинах появляются фонари, улицы, мосты. Их дополняют снег, метель и шум толпы — так создаётся ощущение движения и тревожной суеты.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поэта работает как образ времени: меняются времена года, усиливается ветер, и вместе с этим растёт внутреннее напряжение человека. Он словно живёт на границе ожидания.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блоковского города в том, что он связан с внутренним состоянием. Даже когда происходят обычные события, у них есть «второй смысл» — чувство эпохи.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Россия — главный мотив: в общем распределении тем она занимает 30%. Блок видит в ней и красоту, и боль исторических перемен.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распределения тем из диаграммы «Главные темы творчества Блока» (Россия — 30%).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тема Родины занимает самое заметное место в его лирике, объединяя личные чувства и размышления о судьбе страны.
</a:t>
            </a:r>
            <a:endParaRPr lang="en-US" sz="13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Блока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показывает не только даты, но и смену тональности: от мистической мечты к городским переживаниям и затем — к теме исторического перелома.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годам видно, как у Блока последовательно меняются интересы: любовь и ожидание, затем Россия и современность, и в финале — резкий поворот к революционной 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создания произведений: справочные издания по творчеству А. А. Блока (уточняйте по школьному учебнику/хрестоматии).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красногвардейцев в зимнем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группа из двенадцати бойцов, идущих по улицам. Зима, метель и городские детали создают ощущение движения, напряжения и ожидания развязки.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— создание после революции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написана в 1918 году и связывает события революционного времени с художественным образом зимнего Петрограда. Текст сразу стал заметной частью литературной жизни эпохи.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широкая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вызвало споры, особенно из‑за финального образа Христа. Однако именно эта смелость сделала поэму одним из самых известных текстов о революции.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творчество Блока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переходов — от ранних настроений к более сложным темам истории и человеческой судьбы (по основным этапам, отражённым в школьном описании творчества).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— что означают ключевые годы для понимания пути Блока: как менялись темы и настроение его стихов.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три ступени: становление символиста, расцвет лирики о любви и затем резкое обращение к истории и переломной эпохе.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из школьных материалов о биографии и творчестве А. А. Блока.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Блок, театр и музыка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начала XX века поэзия, живопись и музыка развивались рядом и поддерживали друг друга. Блок хорошо показывает это единство: мысль в его стихах передаётся через звук, темп и образ.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тесно связывал поэзию с театром и сценой: его строки часто строятся ритмично, будто рассчитаны на чтение вслух. Поэтому многие стихотворения звучат выразительно и «играют» интонацией.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поэтической речи Блока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чёткий ритм помогают Блоку создавать ощущение «заклинания» или внутренней дороги. Даже простые слова в его тексте начинают звучать значительнее, чем в обычной речи.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у Блока работает как тонкий инструмент: согласные и гласные подчеркивают настроение — от нежности до тревоги. Так читатель почти телом ощущает, как меняется интонация.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узнаваема: она может быть задумчивой, торжественной или тревожной. Поэтому стихотворение легко «собирается» в единое переживание, даже если смысл кажется сложным.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звучат у Блока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циклах эмоции могут менять «силу», но набор чувств остаётся узнаваемым: Блок часто соединяет личное переживание с дыханием времени.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доминирование ожидания, тревоги и любви: стихотворения Блока важны не только сюжетом, но и движением внутреннего состояния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подборка тем чувств из школьных характеристик лирики Блока; числа — условные для сравнения.
</a:t>
            </a:r>
            <a:endParaRPr lang="en-US" sz="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важен для школьного чтения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Серебряного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помогает разобраться в атмосфере литературы Серебряного века и понять, как авторы работают с намёками, образами и настроением, а не только с прямым смыслом.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Блока удобно учиться читать образно: видеть, как одно слово или деталь могут передать целую эмоцию и «разговор эпохи», даже без длинных объяснений.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соединяют красоту родных пейзажей с болью исторических перемен. Это помогает школьникам говорить о Родине не лозунгами, а смыслами.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человеческих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переживания часто смешаны: любовь может сопровождаться тревогой, а надежда — усталостью. Так легче понять, что эмоции бывают многослойными.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34383"/>
            <a:ext cx="3918900" cy="1313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 школьной программе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показывает, как в разных текстах звучат мечта, тревога, любовь к Родине и интерес к судьбе человека и событиям истории.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 разнообразие: Блок умеет одинаково точно говорить и о внутреннем переживании, и о судьбе страны, и о времени, которое «врывается» в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хрестоматии и справочные материалы о творчестве А. А. Блока.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Александре Блоке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поэт мечты, тревоги и больших исторических перемен. Он соединил символизм, любовь к России и тонкое чувство языка, оставаясь важным для чтения в 6 классе.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2026-05-15T04:15:35Z</dcterms:created>
  <dcterms:modified xsi:type="dcterms:W3CDTF">2026-05-15T04:15:35Z</dcterms:modified>
</cp:coreProperties>
</file>