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«Понедельник начинается в субботу»: фантастика, юмор и наука в повести Стругацких
</a:t>
            </a:r>
            <a:endParaRPr lang="en-US" sz="2263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Фантастика, наука и смех в одном необычном мире.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Стругацкие и их повесть в литературе XX века
</a:t>
            </a:r>
            <a:endParaRPr lang="en-US" sz="2666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и Борис Стругацкие создали один из самых ярких текстов советской фантастики. В повести 1960-х годов чудо соседствует с реальной жизнью, а научный интерес — с узнаваемыми советскими деталями.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быт и философский смысл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Стругацкие пишут естественно и точно: их диалоги звучат живо, а бытовые детали делают фантастический мир убедительным. Читатель легко узнает в героях обычных людей, оказавшихся в необычных обстоятельствах.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сопоставление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смешное постоянно соседствует с серьезным. Авторы соединяют фольклорные мотивы, сатирические портреты и размышления о выборе, труде и ответственности человека за знание.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произведения и его главные особенности
</a:t>
            </a:r>
            <a:endParaRPr lang="en-US" sz="2584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научную фантастику, юмор и сатиру, поэтому чудесное в ней воспринимается как часть повседневной жизни и работы.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Магия показана как предмет изучения: ее наблюдают, проверяют и обсуждают так же внимательно, как научное явление.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сближает волшебный мир с настоящим институтом и подчеркивает ценность труда, дисциплины и точности.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публикации повести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появления и признания текста.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быстро стала заметным произведением и сохранила популярность как одна из самых известных книг авторов.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истории создания и публикации повести Аркадия и Бориса Стругацких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Чародейства и Волшебства как модель научного мира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ИЧиВ устроен как настоящий научный центр: здесь есть отделы, лаборатории, дежурства, отчеты и строгий порядок, без которого невозможна работа.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волшебные явления не считаются случайностью: их изучают, сравнивают и проверяют, словно результаты эксперимента.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фантастика становится похожей на науку, а чудо — на дело, требующее внимания, терпения и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Александра Привалова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впечатлений героя в повести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Привалов: главный наблюдатель необычного мира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Привалов — молодой герой, через которого читатель впервые входит в мир повести. Он внимателен к деталям, не боится странностей и старается понять, как устроена новая для него реальность.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его взгляд помогает увидеть и смешное, и серьезное: необычные должности, научные споры, таинственные события и обычную работу людей, которые занимаются чудесами как профессией.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персонажи и комические типажи
</a:t>
            </a:r>
            <a:endParaRPr lang="en-US" sz="2637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Самоуверенные начальники выглядят смешно, когда пытаются управлять тем, чего сами не понимают. Их важность часто не совпадает с реальной пользой.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Увлеченные исследователи показаны живо и ярко: они поглощены делом настолько, что забывают о привычных бытовых мелочах и условностях.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хранители порядка и бюрократы создают комизм формализма. Они любят правила, но нередко теряют смысл того, ради чего эти правила существуют.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Чудаковатые служащие усиливают сатиру: в их поведении высокая наука сталкивается с бытовыми мелочами, и именно это вызывает улыбку и размышление.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 в системе смыслов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фантастика здесь тесно связана с человеческим трудом и совместной работой.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повести — знание меняет человека и делает чудо понятным, а не менее удивительным.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повести «Понедельник начинается в субботу» Аркадия и Бориса Стругацких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6500" y="161280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 ежедневный труд и коллективная работа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важна внимательность к мелочам: именно наблюдение помогает замечать странности, сравнивать факты и понимать, как устроен необычный мир Института Чародейства и Волшебства.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открытие требует проверки, а чудесное явление нельзя принимать на веру. Авторы показывают, что даже волшебство нуждается в наблюдениях, повторении опытов и точных выводах.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институте строится не на одиночных успехах, а на сотрудничестве. Одни собирают сведения, другие проводят опыты, третьи помогают разобраться в результатах и не упустить важное.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 дисциплина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мысль близка школьникам: знания приходят через упражнение, терпение и ответственность. Повесть напоминает, что серьезное дело требует привычки трудиться, а не ждать мгновенного успеха.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и сказочные мотивы в повести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легко узнать черты русской сказки: лес, чудесные существа, таинственные превращения и особое пространство, где привычные законы словно меняются и все кажется немного волшебным.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сказочный мир у Стругацких связан с современной жизнью и научной организацией. Благодаря этому чудо выглядит не далеким вымыслом, а частью повседневности, которую можно изучать и понимать.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научная фантастика: сходства и различия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Аркадия и Бориса Стругацких «Понедельник начинается в субботу»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Стругацкие соединяют чудо с наукой и делают фантастический мир убедительным.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сближает чудо с реальностью: оно не исчезает, а становится предметом исследования, поэтому воспринимается убедительнее.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юмор и крылатое название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живая и точная: в ней много разговорных интонаций, бытовых деталей и научных слов, которые неожиданно применяются к волшебным событиям и делают описание особенно выразительным.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строится на столкновении серьезного тона с абсурдной ситуацией. Авторы умеют показать, как странно выглядят важные лица, пустые правила и чрезмерная официальность рядом с настоящим делом.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повести стало крылатым, потому что точно передает ритм героев: труд не заканчивается по календарю. Для них понедельник начинается раньше обычного и продолжается даже в выходные.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комический эффект в повести
</a:t>
            </a:r>
            <a:endParaRPr lang="en-US" sz="2766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столкновения научной формы, волшебного содержания и бытовой точности.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повесть запоминающейся для читателя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заметно, что необычность мира не мешает узнавать в героях и ситуациях что-то знакомое из повседневной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сильным качеством становится соединение фантастики с правдой обычной жизни: именно оно создает эффект правдоподобного чуда.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повести «Понедельник начинается в субботу»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следить за интонацией: она помогает понять, когда авторы шутят, а когда говорят о серьезных вещах, связанных с трудом, знаниями и ответственностью.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значимы речь героев и предметные детали. По ним видно, что фантастический мир устроен как настоящая рабочая среда со своими обязанностями и привычками.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сцены особенно ярко показывают иронию авторов. В них смешное возникает рядом с таинственным, поэтому читатель одновременно улыбается и задумывается.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фрагменты хорошо раскрывают фантастическую логику повести: чудо не отменяет порядок, а странные события подчеркивают серьезный смысл происходящего.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повести: детали, которые особенно важны при чтении
</a:t>
            </a:r>
            <a:endParaRPr lang="en-US" sz="28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как приключение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повести постоянно задают вопросы, и это делает чтение похожим на исследование. Школьникам легко узнавать в таком подходе собственный интерес к новым темам, опыту и открытиям. Сюжет показывает, что любознательность — это не слабость, а сила.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Учеба, которая похожа на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многое связано с привычными школьными делами: наблюдением, проверкой, выполнением заданий и умением работать вместе. Поэтому фантастический мир не кажется далеким. Он строится из знакомых ситуаций, только в нем они выглядят ярче и смешнее.
</a:t>
            </a:r>
            <a:endParaRPr lang="en-US" sz="128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общая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убеждает, что сложное дело легче решать вместе. Герои спорят, помогают друг другу и учатся действовать как команда, а это особенно понятно подросткам. Такой взгляд делает историю теплой, живой и близкой сегодняшнему читателю.
</a:t>
            </a:r>
            <a:endParaRPr lang="en-US" sz="1421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остается интересной современным школьникам
</a:t>
            </a:r>
            <a:endParaRPr lang="en-US" sz="23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 повести и их смысл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помогают увидеть, как авторы соединяют фантастику, сатиру и размышления о человеке.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работают вместе и показывают главную мысль: чудо становится понятным, когда его сопровождают труд, знание и ответственность.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Аркадия и Бориса Стругацких «Понедельник начинается в субботу»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главная идея повести Стругацких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Стругацких убеждает: настоящее чудо рождается не само по себе, а в труде, знании и ответственности. Поэтому фантастика здесь звучит живо, смешно и по-настоящему убедительно.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2026-05-22T21:45:26Z</dcterms:created>
  <dcterms:modified xsi:type="dcterms:W3CDTF">2026-05-22T21:45:26Z</dcterms:modified>
</cp:coreProperties>
</file>