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Структуры с "but for": обзор темы и ключевые понятия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68175" y="2589575"/>
            <a:ext cx="3411600" cy="16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значение, функции и использование конструкции "but for" в английском языке.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использование конструкции "but for"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Появившись в XIX веке, "but for" закрепилась как формальный способ выражения условия. В русском языке аналог — «если бы не».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"but for"?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"but for" переводится как «если бы не» или «не будь чего-либо» и служит для описания нереальных, гипотетических ситуаций.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вводит условие, при котором что-то могло бы произойти, но не случилось, подчёркивая важность отсутствующего фактора.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«But for the rain, we would have played outside» — если бы не дождь, мы бы играли на улице.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применения "but for"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"but for" используется для выражения альтернативных условий, влияющих на результат событий в речи и письме.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произведения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художественных текстах оборот помогает создать атмосферу сожаления или подчеркнуть значение определённого момента.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Формальные и юридические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документах и судебных решениях "but for" служит для уточнения причинно-следственных связей.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особенности "but for"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"but for" всегда следует существительное, местоимение или герундий — глагол в начальной форме использовать нельзя.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правильно: "But for his advice, I would have failed", здесь "his advice" — существительное.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 с герундием: "But for studying, he wouldn’t pass the test" — герундий выступает в роли объекта.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Неправильно: использовать глагол сразу после "but for" без промежуточного слова, это приводит к ошибкам.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14054"/>
            <a:ext cx="3856200" cy="142339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"but for" с похожими конструкциями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отличия и примеры "but for", "if it were not for" и "without".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"But for" используется в более формальных и нереальных условиях, в отличие от менее формальных и обобщённых "if it were not for" и "without".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Лингвистические исследования; англоязычные учебники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фактор, изменяющий ход событий, подчёркивается этой конструкцией.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английского языка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"But for" выделяет один единственный элемент, без которого ситуация выглядела бы иначе, создавая эффект упущенной возможности.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литературы и разговорной речи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Джейн Остин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встречается фраза «But for your kindness, I would have failed», подчёркивающая благодарность и зависимость от помощи.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из современного фильма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фильме герой говорит: "But for your support, I wouldn't be here today", выражая признательность за помощь в трудной ситуации.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Гипотетические и реальные ситуации с "but for"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"but for" почти всегда вводит гипотетические ситуации, которые могли случиться при отсутствии определённого обстоятельства.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применяется для описания фактов или повторяющихся событий, подчёркивая невозможность или уникальность сценария.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"but for" помогает выделить значимость конкретного фактора в изменении хода событий.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употребления "but for"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одной стороны, "but for" преобладает в официальных текстах и литературе, а в разговоре встречается значительно реже.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конструкция остаётся преимущественно стилистическим элементом письменной речи с ограниченным применением в устной.
</a:t>
            </a:r>
            <a:endParaRPr lang="en-US" sz="1131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 современного английского языка, 2023 г.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Юридическая значимость "but for"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"but for" служит важным инструментом в судебной практике для анализа причинно-следственных связей при рассмотрении дел в США и Великобритании.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юридических документах и прениях "but for" служит логическим тестом для подтверждения или опровержения ответственности сторон в споре.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оборот помогает установить, произошел бы конкретный вред, если бы не определенные действия или их отсутствие, что играет ключевую роль в вынесении решений.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суд оценивает, был бы ущерб без вмешательства ответчика, демонстрируя связь между фактом и последствием в правовом контексте.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"but for" на русский язык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и самый точный перевод конструкции — выражение "если бы не", передающее условную связь в предложении и указывающее на отсутствие одного фактора.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полного понимания важно соотносить варианты перевода с конкретной ситуацией, так как смысл может меняться в зависимости от контекста и интонации.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определённых контекстах допустимы варианты "не будь" или сокращённый "если не", что придаёт фразе стилистическую гибкость и адаптацию под русский язык.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использовании "but for"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Распространённая ошибка — неправильное употребление глагола сразу после "but for" без вставки существительного или местоимения, что нарушает грамматическую структуру.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смешение с похожей по звучанию, но несущей иной смысл конструкцией "except for", приводящее к неправильной интерпретации предложения.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Дословный перевод с английского без учёта контекста вызывает искажение смысла и делает высказывание непонятным или нелогичным на русском языке.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отличается "but for" от "except for"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"But for" выражает условие, при котором событие имело бы другой исход, указывая на фактор, изменяющий результат или предотвращающий действие.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"Except for" обычно выделяет исключение из общего правила, подчеркивая отличающуюся деталь, но не влияющую на итог происходящего.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"But for the storm, the trip was canceled" — без шторма поездка могла бы состояться, то есть результат изменился бы.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"Except for the storm, the trip was fine" — всё прошло хорошо, лишь шторм был непредвиденным исключением, не изменившим общий исход.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задания: вставьте "but for"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Выполните упражнения, вставляя конструкцию "but for" в пропущенные места: "___ the rain, we would have played football" — представьте ситуации, знакомые школьникам, например, спортивные соревнования.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задания включают темы дружбы и учёбы; например, "___ her advice, I wouldn't have passed the exam", с иллюстрациями, помогающими визуализировать контекст использования оборота.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Контексты для использования "but for" в жизни школьника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"but for" при рассказе о прошедших событиях, чтобы показать, как одно обстоятельство повлияло на результат, например, события на школьном соревновании.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Анализируйте ошибки и причины неудач в учебе или деятельности, уточняя, что изменило бы исход, если бы сложились другие обстоятельства.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Выражайте благодарность, подчеркивая роль конкретного человека или действия: «Если бы не помощь учителя, я не справился бы с задачей».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Применяйте оборот в рассказах о событиях с одноклассниками, подчеркивая значимые поворотные моменты в общей истории или опыте.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цитаты с "but for"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Уинстон Черчилль о судьбоносных решениях
</a:t>
            </a:r>
            <a:pPr algn="l" indent="0" marL="0">
              <a:lnSpc>
                <a:spcPct val="115000"/>
              </a:lnSpc>
              <a:buNone/>
            </a:pPr>
            <a:r>
              <a:rPr lang="en-US" sz="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Черчилль отметил: "But for the courage of my comrades, history would have taken a different course". Эта мысль подчёркивает значение единства и решительности в критические моменты.
</a:t>
            </a:r>
            <a:endParaRPr lang="en-US" sz="1093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Мишель Обама о поддержке близких
</a:t>
            </a:r>
            <a:pPr algn="l" indent="0" marL="0">
              <a:lnSpc>
                <a:spcPct val="115000"/>
              </a:lnSpc>
              <a:buNone/>
            </a:pPr>
            <a:r>
              <a:rPr lang="en-US" sz="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Мишель Обама заявила: "But for the support of my family, I wouldn’t have achieved my goals". Она акцентирует важность опоры на родных при достижении успеха.
</a:t>
            </a:r>
            <a:endParaRPr lang="en-US" sz="1205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 актёра о влиянии наставника
</a:t>
            </a:r>
            <a:pPr algn="l" indent="0" marL="0">
              <a:lnSpc>
                <a:spcPct val="115000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 отметил: "But for my mentor’s guidance, I would have lost my way in the profession". Эта фраза подчёркивает роль наставника в профессиональном развитии.
</a:t>
            </a:r>
            <a:endParaRPr lang="en-US" sz="117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477170"/>
            <a:ext cx="3856200" cy="16729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"but for" и русских аналогов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английские предложения с "but for" и их переводы на русский язык с дополнительными вариантами, отражающими оттенки смысла и стилистические особенности.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демонстрируют важность выбора правильного варианта для точной передачи условий и возможности на русском языке.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Компиляция на основе учебных материалов по английскому языку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Тренды в изучении "but for" среди школьников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оборот "but for" стал чаще встречаться в заданиях ЕГЭ, что стимулирует учащихся активнее осваивать эту конструкцию для успешной сдачи экзамена.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онлайн-курсы и мобильные приложения внедряют упражнения с "but for", что повышает интерес школьников и способствует лучшему усвоению материала.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школьники встречают этот оборот в англоязычных рассказах и блогах, что расширяет их словарный запас и улучшает понимание контекста.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"but for" в освоении английского языка школьниками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"but for" помогает выразить альтернативные варианты развития событий, демонстрируя глубокое владение языком. Умение использовать эту конструкцию улучшает понимание текстов и повышает уровень подготовки к экзаменам.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2026-05-07T04:44:25Z</dcterms:created>
  <dcterms:modified xsi:type="dcterms:W3CDTF">2026-05-07T04:44:25Z</dcterms:modified>
</cp:coreProperties>
</file>