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фигур, сохраняющиеся при движении: что такое инварианты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сохраняет фигуру без искажения.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движения в геометрии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движения помогают доказывать равенство фигур, решать задачи на чертежах и в координатах, а также понимать узоры, мозаики и графику, где важно сохранять форму и размеры.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движения в школьной геометрии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см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если расстояние между двумя точками было таким, то после движения оно останется тем же.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признак движения: фигура не искажается, а только меняет своё положение.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движений и их свойства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вида движений и увидим, что именно сохраняется, а что может измениться.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движения сохраняют измеримые свойства фигуры, но могут изменять её положение и, при отражении, ориентацию.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фигуры смещается на одинаковое расстояние и в одном направлении, поэтому фигура не деформируется и остаётся равной исходной.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вектор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не меняются длины сторон, величины углов, периметр и площадь, а значит, фигура полностью совпадает с первоначальной по форме.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размеров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перенос легко заметить: фигура как будто «переезжает» вправо, влево, вверх или вниз, сохраняя свой вид.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часто используют в чертежах и орнаментах, когда одинаковые элементы нужно повторить без изменения их размеров и пропорций.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движении, а что меняется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движения в школьной геометрии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 затрагивает форму фигуры: оно лишь переносит её в новое положение или меняет ориентацию.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Сохраняющихся свойств больше, чем изменяющихся, поэтому движение удобно использовать для сравнения фигур.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00" y="1865975"/>
            <a:ext cx="838800" cy="83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975" y="1866125"/>
            <a:ext cx="626400" cy="62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9975" y="3498300"/>
            <a:ext cx="626400" cy="626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фигуры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37000" y="2822475"/>
            <a:ext cx="3050400" cy="5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537000" y="3452600"/>
            <a:ext cx="30504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вращается вокруг одной точки. Эта точка остаётся неподвижной, а каждая вершина описывает дугу окружности вокруг неё.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948175" y="1865375"/>
            <a:ext cx="3752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свойств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129975" y="2541597"/>
            <a:ext cx="4570200" cy="4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не меняются длины сторон, углы, периметр и площадь, поэтому фигура остаётся равной исходной.
</a:t>
            </a:r>
            <a:endParaRPr lang="en-US" sz="1330" dirty="0"/>
          </a:p>
        </p:txBody>
      </p:sp>
      <p:sp>
        <p:nvSpPr>
          <p:cNvPr id="15" name="Text 6"/>
          <p:cNvSpPr txBox="1"/>
          <p:nvPr/>
        </p:nvSpPr>
        <p:spPr>
          <a:xfrm>
            <a:off x="4948175" y="3498300"/>
            <a:ext cx="3752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4129975" y="4174522"/>
            <a:ext cx="4570200" cy="4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 повороты на 90°, 180° и 270°. Они удобно показывают, как фигура меняет положение, не теряя своих размеров.
</a:t>
            </a:r>
            <a:endParaRPr lang="en-US" sz="12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 обе стороны оси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переходит на другую сторону от оси симметрии на таком же расстоянии, как и её исходное положение.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форма сохраняются, но левая и правая стороны меняются местами, поэтому меняется ориентация фигуры.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как серединный перпендикуляр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делит отрезок между соответствующими точками пополам и проходит перпендикулярно к нему.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является ли преобразование движением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сравнении расстояний, углов и общих характеристик фигуры.
</a:t>
            </a:r>
            <a:endParaRPr lang="en-US" sz="17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8539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Инварианты движений в школьной геометрии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какие свойства проверяют в задачах и почему они важны для сравнения фигур.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Инварианты позволяют быстро установить равенство фигур и проверять решения без повторного измерения каждого элемента.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фигур через движение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65850" y="1686575"/>
            <a:ext cx="3917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фигур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5850" y="2106575"/>
            <a:ext cx="39174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фигуры считают равными, если одну из них можно точно наложить на другую с помощью движения. Тогда все соответствующие точки совпадают, а форма и размеры полностью сохраняются.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особенно удобны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треугольников равенство означает совпадение всех сторон и углов. Если после движения каждый элемент одного треугольника соответствует элементу другого, фигуры можно считать равными.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геометрическое сравнение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удобен в доказательствах, потому что опирается не на внешний вид, а на строгие свойства. Это помогает избегать ошибок при сравнении чертежей и задач.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используют в задачах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школьной геометрии; ранжирование признаков для учебных задач.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чаще всего опираются на длины и углы: именно они быстрее всего показывают, совпадают ли фигуры после преобразования.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длины и углы, а параллельность и перпендикулярность служат важными дополнительными признаками при доказательствах и построениях.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Инварианты на координатной плоскости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удобно видеть, как одна и та же фигура меняет положение, но не меняет размеров. После параллельного переноса координаты всех точек изменяются по одному правилу, а расстояния между ними остаются прежними.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фигура — разные координаты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нужно сравнить два отрезка или два треугольника, координатная сетка помогает делать это быстро и аккуратно. По клеткам легко проверить, сохранились ли длины, углы и направление сторон после движения.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построений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особенно хорошо заметен на координатной плоскости, потому что фигура меняет ориентацию, но не меняет форму. Точки как будто перестраиваются вокруг центра, а все измеримые свойства остаются теми же.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без искажения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47694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0" y="349840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231" y="1841844"/>
            <a:ext cx="457538" cy="52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400" y="3475688"/>
            <a:ext cx="511200" cy="45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инварианты движений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174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формы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8133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снежинках, листьях и некоторых цветках можно увидеть симметрию и повторение частей. Такие формы помогают понять, как в природе проявляются движения и их инварианты.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дизайн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чертежах, механизмах и интерфейсах повторяющиеся элементы должны совпадать точно. Здесь важно, чтобы сохранялись расстояния, углы и взаимное расположение деталей.
</a:t>
            </a:r>
            <a:endParaRPr lang="en-US" sz="1249" dirty="0"/>
          </a:p>
        </p:txBody>
      </p:sp>
      <p:sp>
        <p:nvSpPr>
          <p:cNvPr id="15" name="Text 6"/>
          <p:cNvSpPr txBox="1"/>
          <p:nvPr/>
        </p:nvSpPr>
        <p:spPr>
          <a:xfrm>
            <a:off x="11145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мозаики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5104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элементы в мозаиках и орнаментах создаются так, чтобы сохранялись размеры и форма. Благодаря этому рисунок выглядит целостным и ритмичным.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отделка
</a:t>
            </a:r>
            <a:endParaRPr lang="en-US" sz="1600" dirty="0"/>
          </a:p>
        </p:txBody>
      </p:sp>
      <p:sp>
        <p:nvSpPr>
          <p:cNvPr id="18" name="Text 9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зданиях, плитке и вышивке часто используют одинаковые детали, которые можно мысленно совместить движением. Это делает композицию аккуратной и устойчивой к зрительным искажениям.
</a:t>
            </a:r>
            <a:endParaRPr lang="en-US" sz="12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исходной фигуры к выводу о сохранении свойств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шагам проверить, является ли преобразование движением и сохраняются ли инварианты.
</a:t>
            </a:r>
            <a:endParaRPr lang="en-US" sz="13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движений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увеличением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 делает фигуру больше или меньше. Если меняются размеры, это уже другое преобразование, а не перенос, поворот или осевая симметрия.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про поворот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стороны не становятся длиннее или короче. Меняется только расположение фигуры вокруг центра, а все расстояния и углы сохраняются.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об отражении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осевой симметрии фигура остаётся такой же по размерам, но меняет ориентацию. Левые и правые части как бы меняются местами.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вид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вывод по внешнему впечатлению. Нужно проверять точные признаки: длины, углы и взаимное расположение элементов фигуры.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растяжение: важное различие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преобразований в школьной геометрии.
</a:t>
            </a:r>
            <a:endParaRPr lang="en-US" sz="116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равенство фигур связывают именно с движением, а не с изменением размеров.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сохраняет инварианты, а растяжение изменяет размеры. Поэтому только движение подходит для строгого определения равных фигур.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инвариантов на числовом примере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демонстрации инвариантов движений.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длин сторон удобно проверять по парам соответствующих элементов. На таком примере легко увидеть, что движение не меняет размеры треугольника.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 сторон подтверждают сохранение формы и размеров, а значит, фигуры равны после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школьной геометрии, тема «Движения и инварианты».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движения чаще всего рассматривают в школьной геометрии.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сравнивать фигуры без искажения их размеров и формы. Именно поэтому инварианты становятся основой доказательств и чертежей.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инвариантах движений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Инварианты помогают увидеть главное в фигуре: что останется тем же после переноса, поворота или отражения. Если помнить о них, геометрические задачи решаются точнее и быстрее.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2026-06-03T14:35:44Z</dcterms:created>
  <dcterms:modified xsi:type="dcterms:W3CDTF">2026-06-03T14:35:44Z</dcterms:modified>
</cp:coreProperties>
</file>