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jpe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jpe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jpe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jpeg"/><Relationship Id="rId4" Type="http://schemas.openxmlformats.org/officeDocument/2006/relationships/image" Target="../media/image-15-4.jpe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jpe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jpeg"/><Relationship Id="rId2" Type="http://schemas.openxmlformats.org/officeDocument/2006/relationships/image" Target="../media/image-20-2.png"/><Relationship Id="rId3" Type="http://schemas.openxmlformats.org/officeDocument/2006/relationships/image" Target="../media/image-2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000000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291"/>
            <a:ext cx="9144000" cy="517921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773500" y="4209700"/>
            <a:ext cx="3837900" cy="19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1959850"/>
            <a:ext cx="3837900" cy="125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Учимся говорить о животных по-немецки: просто, ярко и с интересом.
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B. Im Zoo: знакомство с темой
</a:t>
            </a:r>
            <a:endParaRPr lang="en-US" sz="30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599675" y="1015627"/>
            <a:ext cx="3713400" cy="310779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1959850"/>
            <a:ext cx="3580500" cy="1838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Зоопарк близок детям: животных легко узнать по картинке, движению и голосу. Короткие немецкие слова и простые фразы помогают быстро заговорить о том, кто это, что он делает и где живёт.
</a:t>
            </a:r>
            <a:endParaRPr lang="en-US" sz="1000" dirty="0"/>
          </a:p>
        </p:txBody>
      </p:sp>
      <p:sp>
        <p:nvSpPr>
          <p:cNvPr id="7" name="Text 1"/>
          <p:cNvSpPr txBox="1"/>
          <p:nvPr/>
        </p:nvSpPr>
        <p:spPr>
          <a:xfrm>
            <a:off x="773500" y="812425"/>
            <a:ext cx="3837900" cy="100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зоопарк легко запомнить
</a:t>
            </a:r>
            <a:endParaRPr lang="en-US" sz="3000" dirty="0"/>
          </a:p>
        </p:txBody>
      </p:sp>
      <p:sp>
        <p:nvSpPr>
          <p:cNvPr id="8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438" y="1648250"/>
            <a:ext cx="1036125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602569" y="1648250"/>
            <a:ext cx="518062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4100" y="1648250"/>
            <a:ext cx="828900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805625" y="1648250"/>
            <a:ext cx="828900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22575" y="1648250"/>
            <a:ext cx="828900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темы: der Zoo und die Tiere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Zoo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Слово обозначает место, где живут и показывают животных. Оно сразу задаёт тему урока и помогает строить первые фразы о том, что дети видят в зоопарке.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Действия животных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Глаголы sehen, füttern, laufen, schlafen делают речь живой. С их помощью можно составлять очень простые предложения и рассказывать, что происходит в зоопарке.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Gehege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 называют вольер, где животное живёт или гуляет. Это слово помогает описывать не только зверя, но и место, которое дети видят на картинке.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Futter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Корм нужен животным в зоопарке. Слово удобно связывать с действием кормления и использовать в коротких предложениях: кто ест и что ему дают.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Tier / die Tiere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слова называют одно животное и несколько животных. В теме важно запомнить оба варианта, чтобы легко говорить о животных по одному и в группе.
</a:t>
            </a:r>
            <a:endParaRPr lang="en-US" sz="895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89675" y="1087553"/>
            <a:ext cx="2987700" cy="2970194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75"/>
            <a:ext cx="40767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Löwe — лев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1248025" y="1770963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Лев — одно из самых узнаваемых животных зоопарка. Его легко описать по внешнему виду: он большой, сильный, с гривой. Дети быстро связывают слово с ярким образом.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164700" y="3184452"/>
            <a:ext cx="2373900" cy="1162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устной речи подойдут короткие фразы: «Der Löwe ist groß», «Er hat eine Mähne», «Er schläft oft». Такое описание помогает говорить уверенно и без длинных предложений.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Giraffe — жираф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Жираф сразу выделяется своим длинным телом и очень длинной шеей. Поэтому его удобно описывать через слова lang, der Hals и die Flecken, а также через фразу о том, что он высок.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Полезные примеры для урока: «Die Giraffe hat einen langen Hals», «Sie frisst Blätter», «Sie ist sehr hoch». Картинка помогает заметить пятна, спокойное движение и необычную форму животного.
</a:t>
            </a:r>
            <a:endParaRPr lang="en-US" sz="1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Affe und sein Verhalten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Обезьяна — очень подвижное животное, поэтому к теме хорошо подходят слова klettern, springen, schnell и lustig. Они помогают описывать не только вид, но и поведение животного.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Простое предложение для 3 класса: «Der Affe klettert auf den Baum». Его легко продолжить фразами «Er springt gern» или «Der Affe ist lustig», если нужно добавить ещё один признак.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Тема обезьяны особенно удобна для мини-описаний по картинке. Дети могут повторять короткие модели и быстро замечать, что делает животное и как оно выглядит.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16788"/>
            <a:ext cx="491100" cy="39288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777827" y="2144022"/>
            <a:ext cx="482445" cy="48244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807980" y="2716041"/>
            <a:ext cx="422139" cy="48244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77827" y="3279004"/>
            <a:ext cx="482445" cy="482445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777827" y="3841960"/>
            <a:ext cx="482445" cy="482445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742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Tiere im Zoo: Wiederholung der названий
</a:t>
            </a:r>
            <a:endParaRPr lang="en-US" sz="2742" dirty="0"/>
          </a:p>
        </p:txBody>
      </p:sp>
      <p:sp>
        <p:nvSpPr>
          <p:cNvPr id="10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11" name="Text 2"/>
          <p:cNvSpPr txBox="1"/>
          <p:nvPr/>
        </p:nvSpPr>
        <p:spPr>
          <a:xfrm>
            <a:off x="1356274" y="163987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Elefant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помогает повторить слово для большого животного и связать его с признаком groß. По картинке легко заметить размер, спокойствие и длинный хобот.
</a:t>
            </a:r>
            <a:endParaRPr lang="en-US" sz="620" dirty="0"/>
          </a:p>
        </p:txBody>
      </p:sp>
      <p:sp>
        <p:nvSpPr>
          <p:cNvPr id="12" name="Text 3"/>
          <p:cNvSpPr txBox="1"/>
          <p:nvPr/>
        </p:nvSpPr>
        <p:spPr>
          <a:xfrm>
            <a:off x="1356274" y="2211898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Tiger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Тигр хорошо запоминается благодаря полоскам и яркому виду. Его удобно описывать словом schnell и использовать в коротких фразах о том, как он выглядит.
</a:t>
            </a:r>
            <a:endParaRPr lang="en-US" sz="620" dirty="0"/>
          </a:p>
        </p:txBody>
      </p:sp>
      <p:sp>
        <p:nvSpPr>
          <p:cNvPr id="13" name="Text 4"/>
          <p:cNvSpPr txBox="1"/>
          <p:nvPr/>
        </p:nvSpPr>
        <p:spPr>
          <a:xfrm>
            <a:off x="1356274" y="2783916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das Zebra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Зебра помогает повторить узор и слово gestreift. Это животное удобно для сравнения с тигром, потому что у обоих есть заметный рисунок на шерсти.
</a:t>
            </a:r>
            <a:endParaRPr lang="en-US" sz="620" dirty="0"/>
          </a:p>
        </p:txBody>
      </p:sp>
      <p:sp>
        <p:nvSpPr>
          <p:cNvPr id="14" name="Text 5"/>
          <p:cNvSpPr txBox="1"/>
          <p:nvPr/>
        </p:nvSpPr>
        <p:spPr>
          <a:xfrm>
            <a:off x="1356274" y="3346875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Pinguin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ассоциируется с холодом и водой. Его легко запомнить через слова kalt, schwarz und weiß и через действие schwimmen, которое дети видят на картинке.
</a:t>
            </a:r>
            <a:endParaRPr lang="en-US" sz="620" dirty="0"/>
          </a:p>
        </p:txBody>
      </p:sp>
      <p:sp>
        <p:nvSpPr>
          <p:cNvPr id="15" name="Text 6"/>
          <p:cNvSpPr txBox="1"/>
          <p:nvPr/>
        </p:nvSpPr>
        <p:spPr>
          <a:xfrm>
            <a:off x="1356274" y="3909830"/>
            <a:ext cx="4311000" cy="346699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Bär / der Fuchs
</a:t>
            </a:r>
            <a:pPr algn="l" indent="0" marL="0">
              <a:lnSpc>
                <a:spcPct val="115000"/>
              </a:lnSpc>
              <a:buNone/>
            </a:pPr>
            <a:r>
              <a:rPr lang="en-US" sz="566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59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Медведь и лиса помогают расширить словарь темы. Их удобно повторять рядом с уже знакомыми животными и подбирать к ним короткие признаки: braun, klein, schlau.
</a:t>
            </a:r>
            <a:endParaRPr lang="en-US" sz="62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974046" y="1009775"/>
            <a:ext cx="3008707" cy="3084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222200" y="775075"/>
            <a:ext cx="41529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33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Pinguin — пингвин
</a:t>
            </a:r>
            <a:endParaRPr lang="en-US" sz="2933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746150" y="177714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Пингвин живёт в холоде и отлично плавает, поэтому его удобно связывать со словами kalt, schwimmen, das Wasser и der Schnee. Это делает тему очень наглядной.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5265500" y="3063909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Фразы «Der Pinguin ist schwarz und weiß», «Er schwimmt im Wasser» и «Er lebt gern in der Kälte» легко повторять хором. Картинка с водой и льдом помогает запомнить слово быстрее.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Elefant — слон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00" y="232558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— очень большое животное, поэтому к нему подходят слова groß, schwer, grau и stark. Дети быстро замечают его размер и спокойный характер.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190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теме важно запомнить слово der Rüssel. Оно помогает говорить о части тела животного и строить предложение: «Der Elefant hat einen Rüssel».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55451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Слон любит воду, поэтому можно сказать: «Er trinkt viel Wasser». Такое предложение тренирует не только лексику, но и простой глагол действия.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078775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Ещё один удобный пример: «Er frisst Gras und Blätter». Он помогает повторить слова о еде животных и составлять короткие, понятные высказывания.
</a:t>
            </a:r>
            <a:endParaRPr lang="en-US" sz="1004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3500" y="1675333"/>
            <a:ext cx="7564500" cy="2791434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73500" y="775000"/>
            <a:ext cx="7564500" cy="50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883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строится короткая фраза о животном
</a:t>
            </a:r>
            <a:endParaRPr lang="en-US" sz="2883" dirty="0"/>
          </a:p>
        </p:txBody>
      </p:sp>
      <p:sp>
        <p:nvSpPr>
          <p:cNvPr id="7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773500" y="1335155"/>
            <a:ext cx="7564500" cy="19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для устного ответа по теме «Im Zoo»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Вопросы и ответы по теме «Im Zoo»
</a:t>
            </a:r>
            <a:endParaRPr lang="en-US" sz="25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важно отвечать коротко и уверенно: Das ist ein Löwe. Das ist die Giraffe. Краткий ответ удобен для устной практики и не перегружает младших школьников.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дети учатся узнавать вопросительные модели: Was ist das? Wer ist das? Такие вопросы помогают назвать животное по-немецки и сразу связать слово с нужным артиклем.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699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Далее можно уточнять действие или место: Der Affe klettert. Der Pinguin schwimmt. Wo ist der Löwe? Такие реплики делают диалог живым и понятным для третьеклассников.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 Zoo: места, где живут животные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зоопарке у каждого животного есть своё место: das Gehege, das Wasserbecken, das Haus или der Stall. Эти слова легко запоминаются вместе с картинкой и помогают говорить о животных точнее.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строить простые фразы: Die Tiere wohnen im Zoo. Der Pinguin lebt im Wasserbecken. Der Elefant steht im großen Gehege. Так дети понимают, что животные живут не в одной «общей комнате».
</a:t>
            </a:r>
            <a:endParaRPr lang="en-US" sz="10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050" y="1648250"/>
            <a:ext cx="828900" cy="828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7447150" y="1648250"/>
            <a:ext cx="828900" cy="8289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164100" y="1648250"/>
            <a:ext cx="828900" cy="8289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753819" y="1648250"/>
            <a:ext cx="932513" cy="8289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2522575" y="1648250"/>
            <a:ext cx="828900" cy="8289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едят животные?
</a:t>
            </a:r>
            <a:endParaRPr lang="en-US" sz="3000" dirty="0"/>
          </a:p>
        </p:txBody>
      </p:sp>
      <p:sp>
        <p:nvSpPr>
          <p:cNvPr id="11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12" name="Text 2"/>
          <p:cNvSpPr txBox="1"/>
          <p:nvPr/>
        </p:nvSpPr>
        <p:spPr>
          <a:xfrm>
            <a:off x="7735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Мясо для льва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Löwe frisst Fleisch. Это простой пример того, как в немецком языке глагол fressen употребляют для животных. Фраза запоминается быстро, потому что лев сразу ассоциируется с силой и хищником.
</a:t>
            </a:r>
            <a:endParaRPr lang="en-US" sz="895" dirty="0"/>
          </a:p>
        </p:txBody>
      </p:sp>
      <p:sp>
        <p:nvSpPr>
          <p:cNvPr id="13" name="Text 3"/>
          <p:cNvSpPr txBox="1"/>
          <p:nvPr/>
        </p:nvSpPr>
        <p:spPr>
          <a:xfrm>
            <a:off x="733960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 по образцу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ребёнок знает несколько примеров, он может сам сказать: Das Tier frisst ... или Die Tiere trinken ... . Такой шаблон помогает составлять короткие предложения без лишней нагрузки.
</a:t>
            </a:r>
            <a:endParaRPr lang="en-US" sz="895" dirty="0"/>
          </a:p>
        </p:txBody>
      </p:sp>
      <p:sp>
        <p:nvSpPr>
          <p:cNvPr id="14" name="Text 4"/>
          <p:cNvSpPr txBox="1"/>
          <p:nvPr/>
        </p:nvSpPr>
        <p:spPr>
          <a:xfrm>
            <a:off x="4056550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Трава для слона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Der Elefant frisst Gras. Эта фраза тренирует не только лексику, но и понимание, что у животных бывают разные виды пищи. Слон кажется спокойным и большим, поэтому предложение звучит очень ясно.
</a:t>
            </a:r>
            <a:endParaRPr lang="en-US" sz="895" dirty="0"/>
          </a:p>
        </p:txBody>
      </p:sp>
      <p:sp>
        <p:nvSpPr>
          <p:cNvPr id="15" name="Text 5"/>
          <p:cNvSpPr txBox="1"/>
          <p:nvPr/>
        </p:nvSpPr>
        <p:spPr>
          <a:xfrm>
            <a:off x="569807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Вода для всех животных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Tiere trinken Wasser. Слово trinken часто повторяют рядом с картинкой воды, миски или поилки. Так детям легче различать действие «пить» и слово für Nahrung — корм.
</a:t>
            </a:r>
            <a:endParaRPr lang="en-US" sz="895" dirty="0"/>
          </a:p>
        </p:txBody>
      </p:sp>
      <p:sp>
        <p:nvSpPr>
          <p:cNvPr id="16" name="Text 6"/>
          <p:cNvSpPr txBox="1"/>
          <p:nvPr/>
        </p:nvSpPr>
        <p:spPr>
          <a:xfrm>
            <a:off x="2415025" y="2615925"/>
            <a:ext cx="1044000" cy="14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Листья для жирафа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Die Giraffe frisst Blätter. Такое предложение помогает увидеть связь между животным и его кормом. Дети легко запоминают его через длинную шею жирафа и листья на деревьях.
</a:t>
            </a:r>
            <a:endParaRPr lang="en-US" sz="895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5" name="Text 1"/>
          <p:cNvSpPr txBox="1"/>
          <p:nvPr/>
        </p:nvSpPr>
        <p:spPr>
          <a:xfrm>
            <a:off x="773500" y="834837"/>
            <a:ext cx="7596900" cy="387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Артикли der, die, das в теме зоопарка
</a:t>
            </a:r>
            <a:endParaRPr lang="en-US" sz="2400" dirty="0"/>
          </a:p>
        </p:txBody>
      </p:sp>
      <p:sp>
        <p:nvSpPr>
          <p:cNvPr id="6" name="Text 2"/>
          <p:cNvSpPr txBox="1"/>
          <p:nvPr/>
        </p:nvSpPr>
        <p:spPr>
          <a:xfrm>
            <a:off x="41303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Артикль можно повторять вслух вместе с картинкой и жестом. Это особенно помогает, когда слова похожи по смыслу, но относятся к разным группам: der Affe, die Tiere, das Tier.
</a:t>
            </a:r>
            <a:endParaRPr lang="en-US" sz="800" dirty="0"/>
          </a:p>
        </p:txBody>
      </p:sp>
      <p:sp>
        <p:nvSpPr>
          <p:cNvPr id="7" name="Text 3"/>
          <p:cNvSpPr txBox="1"/>
          <p:nvPr/>
        </p:nvSpPr>
        <p:spPr>
          <a:xfrm>
            <a:off x="699665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Полезно сравнивать пары и множественное число: der Löwe — die Löwin, der Affe — die Affen, das Tier — die Tiere. Такие примеры мягко подводят к первым грамматическим наблюдениям.
</a:t>
            </a:r>
            <a:endParaRPr lang="en-US" sz="800" dirty="0"/>
          </a:p>
        </p:txBody>
      </p:sp>
      <p:sp>
        <p:nvSpPr>
          <p:cNvPr id="8" name="Text 4"/>
          <p:cNvSpPr txBox="1"/>
          <p:nvPr/>
        </p:nvSpPr>
        <p:spPr>
          <a:xfrm>
            <a:off x="1306800" y="1522675"/>
            <a:ext cx="1373700" cy="2579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Каждое новое слово лучше учить сразу с артиклем: der Löwe, die Giraffe, das Zebra. Так ребёнок запоминает не только название, но и правильную форму слова.
</a:t>
            </a:r>
            <a:endParaRPr lang="en-US" sz="8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1558025" y="1571641"/>
            <a:ext cx="2374200" cy="149546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5552400" y="1604295"/>
            <a:ext cx="2245200" cy="143613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9" name="Text 1"/>
          <p:cNvSpPr txBox="1"/>
          <p:nvPr/>
        </p:nvSpPr>
        <p:spPr>
          <a:xfrm>
            <a:off x="1469575" y="3272525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Увидели тигра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Дети остановились у вольера и сразу заглянули внутрь. Один сказал: «Schau mal! Was ist das?» Другой радостно ответил: «Das ist ein Tiger!» Рядом все улыбнулись: тигр действительно выглядел очень важным.
</a:t>
            </a:r>
            <a:endParaRPr lang="en-US" sz="895" dirty="0"/>
          </a:p>
        </p:txBody>
      </p:sp>
      <p:sp>
        <p:nvSpPr>
          <p:cNvPr id="10" name="Text 2"/>
          <p:cNvSpPr txBox="1"/>
          <p:nvPr/>
        </p:nvSpPr>
        <p:spPr>
          <a:xfrm>
            <a:off x="5674200" y="3285480"/>
            <a:ext cx="2245200" cy="98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89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Разговор у клетки пингвинов
</a:t>
            </a:r>
            <a:pPr algn="ctr" indent="0" marL="0">
              <a:lnSpc>
                <a:spcPct val="115000"/>
              </a:lnSpc>
              <a:buNone/>
            </a:pPr>
            <a:r>
              <a:rPr lang="en-US" sz="78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15000"/>
              </a:lnSpc>
              <a:buNone/>
            </a:pPr>
            <a:r>
              <a:rPr lang="en-US" sz="68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Перед стеклом с пингвинами мальчик тихо произнёс: «Guten Tag!» Его подруга показала рукой и спросила: «Was macht das Tier?» «Der Pinguin schwimmt», — ответил он. Ребята ещё долго наблюдали за забавными движениями птиц.
</a:t>
            </a:r>
            <a:endParaRPr lang="en-US" sz="895" dirty="0"/>
          </a:p>
        </p:txBody>
      </p:sp>
      <p:sp>
        <p:nvSpPr>
          <p:cNvPr id="11" name="Text 3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сцены у вольера
</a:t>
            </a:r>
            <a:endParaRPr lang="en-US" sz="30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50" y="82345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и признаки животных
</a:t>
            </a:r>
            <a:endParaRPr lang="en-US" sz="2500" dirty="0"/>
          </a:p>
        </p:txBody>
      </p:sp>
      <p:sp>
        <p:nvSpPr>
          <p:cNvPr id="6" name="Text 1"/>
          <p:cNvSpPr txBox="1"/>
          <p:nvPr/>
        </p:nvSpPr>
        <p:spPr>
          <a:xfrm>
            <a:off x="773525" y="2070737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описания животных часто используют простые прилагательные: groß, klein, schnell, langsam. Они помогают сказать, каким выглядит зверь, и делают ответ коротким, ясным и подходящим для третьего класса.
</a:t>
            </a:r>
            <a:endParaRPr lang="en-US" sz="1004" dirty="0"/>
          </a:p>
        </p:txBody>
      </p:sp>
      <p:sp>
        <p:nvSpPr>
          <p:cNvPr id="7" name="Text 2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8" name="Text 3"/>
          <p:cNvSpPr txBox="1"/>
          <p:nvPr/>
        </p:nvSpPr>
        <p:spPr>
          <a:xfrm>
            <a:off x="2719417" y="2358774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Цвета особенно хорошо работают вместе с названиями животных: braun, schwarz, weiß, grau, bunt. Например, Der Bär ist braun, а Das Zebra ist schwarz und weiß. Такие пары легко запомнить.
</a:t>
            </a:r>
            <a:endParaRPr lang="en-US" sz="1004" dirty="0"/>
          </a:p>
        </p:txBody>
      </p:sp>
      <p:sp>
        <p:nvSpPr>
          <p:cNvPr id="9" name="Text 4"/>
          <p:cNvSpPr txBox="1"/>
          <p:nvPr/>
        </p:nvSpPr>
        <p:spPr>
          <a:xfrm>
            <a:off x="4665314" y="2076692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некоторых животных есть яркие особенности. Der Tiger ist orange und schwarz, der Pinguin ist schwarz und weiß. Подобные описания развивают наблюдательность и учат замечать детали на картинке.
</a:t>
            </a:r>
            <a:endParaRPr lang="en-US" sz="1004" dirty="0"/>
          </a:p>
        </p:txBody>
      </p:sp>
      <p:sp>
        <p:nvSpPr>
          <p:cNvPr id="10" name="Text 5"/>
          <p:cNvSpPr txBox="1"/>
          <p:nvPr/>
        </p:nvSpPr>
        <p:spPr>
          <a:xfrm>
            <a:off x="6611223" y="2739200"/>
            <a:ext cx="1759200" cy="1515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4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Слова-признаки можно соединять с действием: Der Affe ist schnell, der Elefant ist groß, die Giraffe ist hoch. Так ребёнок учится не просто называть животное, а кратко его характеризовать.
</a:t>
            </a:r>
            <a:endParaRPr lang="en-US" sz="1004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Короткие игровые задания по теме
</a:t>
            </a:r>
            <a:endParaRPr lang="en-US" sz="3000" dirty="0"/>
          </a:p>
        </p:txBody>
      </p:sp>
      <p:sp>
        <p:nvSpPr>
          <p:cNvPr id="8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861925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1. Узнай животное по картинке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Учитель показывает изображение, а дети называют животное по-немецки. Это первое и самое простое задание: увидеть, вспомнить слово и произнести его уверенно.
</a:t>
            </a:r>
            <a:endParaRPr lang="en-US" sz="975" dirty="0"/>
          </a:p>
        </p:txBody>
      </p:sp>
      <p:sp>
        <p:nvSpPr>
          <p:cNvPr id="10" name="Text 3"/>
          <p:cNvSpPr txBox="1"/>
          <p:nvPr/>
        </p:nvSpPr>
        <p:spPr>
          <a:xfrm>
            <a:off x="3427514" y="2522401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2. Соедини слово и артикль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ребята выбирают правильную форму: der, die или das. Игра помогает не путать слова и сразу запоминать их вместе, как единое целое.
</a:t>
            </a:r>
            <a:endParaRPr lang="en-US" sz="975" dirty="0"/>
          </a:p>
        </p:txBody>
      </p:sp>
      <p:sp>
        <p:nvSpPr>
          <p:cNvPr id="11" name="Text 4"/>
          <p:cNvSpPr txBox="1"/>
          <p:nvPr/>
        </p:nvSpPr>
        <p:spPr>
          <a:xfrm>
            <a:off x="5988523" y="2523822"/>
            <a:ext cx="2390700" cy="86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75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3. Составь короткую фразу
</a:t>
            </a:r>
            <a:pPr algn="l" indent="0" marL="0">
              <a:lnSpc>
                <a:spcPct val="115000"/>
              </a:lnSpc>
              <a:buNone/>
            </a:pPr>
            <a:r>
              <a:rPr lang="en-US" sz="65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конце дети собирают предложение по образцу: Das ist ein ... или Der ... ist ... . Такой шаг показывает, что новые слова уже работают в речи.
</a:t>
            </a:r>
            <a:endParaRPr lang="en-US" sz="975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773500" y="775000"/>
            <a:ext cx="7596900" cy="61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запомнить в конце темы
</a:t>
            </a:r>
            <a:endParaRPr lang="en-US" sz="3000" dirty="0"/>
          </a:p>
        </p:txBody>
      </p:sp>
      <p:sp>
        <p:nvSpPr>
          <p:cNvPr id="6" name="Text 1"/>
          <p:cNvSpPr txBox="1"/>
          <p:nvPr/>
        </p:nvSpPr>
        <p:spPr>
          <a:xfrm>
            <a:off x="1432825" y="158483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— знать слова темы: der Zoo, das Tier, der Löwe, die Giraffe, der Affe, der Pinguin, der Elefant. Без них трудно рассказать о зоопарке даже очень коротко.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1248033" y="2462747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Второй шаг — помнить модели речи: Das ist ..., Ich sehe ..., Er / Sie ist ..., Er / Sie kann .... Они помогают быстро строить простые и понятные фразы.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1907355" y="3340684"/>
            <a:ext cx="4672800" cy="6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Третий шаг — соединять слово, артикль и действие. Тогда ребёнок может не только назвать животное, но и сказать, какое оно и что умеет делать.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927449" y="1051550"/>
            <a:ext cx="2769602" cy="3007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34775" y="775075"/>
            <a:ext cx="4277100" cy="74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Мини-история о зоопарке
</a:t>
            </a:r>
            <a:endParaRPr lang="en-US" sz="2400" dirty="0"/>
          </a:p>
        </p:txBody>
      </p:sp>
      <p:sp>
        <p:nvSpPr>
          <p:cNvPr id="9" name="Text 1"/>
          <p:cNvSpPr txBox="1"/>
          <p:nvPr/>
        </p:nvSpPr>
        <p:spPr>
          <a:xfrm>
            <a:off x="8725450" y="4603500"/>
            <a:ext cx="302400" cy="295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1361475" y="2003866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Im Zoo sehe ich einen Löwen. Die Giraffe frisst Blätter, der Affe klettert auf den Baum. Der Pinguin schwimmt im Wasser, und der Elefant ist sehr groß.
</a:t>
            </a:r>
            <a:endParaRPr lang="en-US" sz="1000" dirty="0"/>
          </a:p>
        </p:txBody>
      </p:sp>
      <p:sp>
        <p:nvSpPr>
          <p:cNvPr id="11" name="Text 3"/>
          <p:cNvSpPr txBox="1"/>
          <p:nvPr/>
        </p:nvSpPr>
        <p:spPr>
          <a:xfrm>
            <a:off x="734775" y="3308521"/>
            <a:ext cx="3105000" cy="1029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мини-история показывает, как отдельные слова превращаются в связный рассказ. Дети легко узнают животных на картинке и повторяют фразы без длинных объяснений.
</a:t>
            </a:r>
            <a:endParaRPr lang="en-US" sz="1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66300" y="687"/>
            <a:ext cx="8411400" cy="514212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572825" y="1760381"/>
            <a:ext cx="3837900" cy="79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Сегодня дети научились называть животных по-немецки, использовать артикли и составлять короткие фразы. Теперь зоопарк по-немецки звучит понятно, а животные будто сами выходят на урок.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1656800" y="1009681"/>
            <a:ext cx="5670000" cy="61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200" b="1" dirty="0">
                <a:solidFill>
                  <a:srgbClr val="E51C1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Итог урока «B. Im Zoo»
</a:t>
            </a:r>
            <a:endParaRPr lang="en-US" sz="2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2026-05-25T03:35:07Z</dcterms:created>
  <dcterms:modified xsi:type="dcterms:W3CDTF">2026-05-25T03:35:07Z</dcterms:modified>
</cp:coreProperties>
</file>