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завоеваний Александра Македонского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объединил обширные земли и культуры, создав историческое наследие.
</a:t>
            </a:r>
            <a:endParaRPr lang="en-US" sz="299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великого похода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укрепилась под Филиппом II, Персия ослабла, а раздоры в Греции открыли путь для Александра к покорению Востока.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 королевское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появился на свет в Пелле в 356 году до н.э., в семье царя Филиппа II и Олимпиады, что обеспечило ему привилегированное воспитание и статус наследника.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под руководством Аристотеля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наставничеством философа Аристотеля Александр изучал литературу, науку и политику, что сформировало его мышление и интерес к миру вокруг.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подготовка с юных лет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в детстве Александр тренировался во владении оружием и верховой езде, закрепляя навыки, необходимые полководцу будущего величия.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Александра: формирование будущего лидера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Александра к власти и объединение Греции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336 году до н.э. Александр стал царём после смерти Филиппа II. Мгновенно подавил внутренние бунты, укрепив власть в Македонии.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объединил разрозненные греческие города-государства, создав единый фронт для продолжения завоевательского похода на Восток.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и греческие города Малой Азии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Малой Азии находились греческие колонии и персидские владения, что делало регион ключевым в будущем столкновении культур и армий.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Переправа через Геллеспонт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334 году до н.э. армия Александра пересекла пролив Геллеспонт — важный стратегический шаг на пути в Малую Азию и к завоеваниям в Персии.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похода: переход в Азию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крупная победа Александра: битва на Гранике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334 года до н.э. Александр одержал победу на реке Граник, впервые принеся поражение персидским войскам в Азии.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обеспечила контроль над прибрежной Малой Азией и продемонстрировала эффективность тактических приемов македонской армии.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Иссе: ключевое столкновение с Дарием III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численное превосходство врага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армия существенно превосходила македонян, но благодаря храбрости и стратегии Александра удалось переломить ход сражения.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Дария с поля боя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Бегство персидского царя Дариа III существенно снизило мораль противника и укрепило международный авторитет Александра как завоевателя.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Тира и Газы: ключ к Египту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Тира длилась семь месяцев и стала самой трудной для македонской армии, требуя искусных инженерных и военных решений.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Тира и Газы армия Александра получила свободный путь для продвижения на юг — в Египет, важный регион Персидской империи.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Александра Македонского: главные этапы похода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маршрут охватывал около 20 000 километров со множеством ключевых городов и сражений.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кампания Александра охватила несколько культурных регионов, что было уникально для того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хроники, 4 век до н.э.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Александрия — центр знаний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331 году до н.э. Александр основал город Александрия, который впоследствии стал важным культурным и образовательным центром древнего мира.
</a:t>
            </a:r>
            <a:endParaRPr lang="en-US" sz="1056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Александра как фараона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 признали Александра официальным правителем и освободителем, что способствовало лояльности Египта и укреплению его власти.
</a:t>
            </a:r>
            <a:endParaRPr lang="en-US" sz="1038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Александрийской библиотеки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Александрии возникла знаменитая библиотека, ставшая символом знаний и науки, который сохранялся на протяжении веков.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Александрии и укрепление власти в Египте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Гавгамелах: судьбоносная победа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331 году до н.э. Александр Македонский одержал важнейшую победу при Гавгамелах, несмотря на численное превосходство противника. Это сражение решило судьбу Персидской империи и открыло путь к её завоеванию.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Гавгамелах показала выдающуюся стратегию Александра и сплочённость его армии. После поражения персидский царь Дарий III потерял власть, что фактически положило конец Персидской державе.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330 году до н.э. Александр захватил Персеполь — столицу Персидской империи. Город был важным политическим и культурным центром, символизировавшим власть персов.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взятия Персеполя Александр приказал сжечь дворец Ксеркса как знак наказания за разрушение Афин. Это событие закрепило его власть и ознаменовало окончание персидской эпохи.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Персеполя — конец Персидской империи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земель современных Таджикистана и Узбекистана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успешно овладел территориями Бактрии и Согдианы, которые сегодня входят в состав Таджикистана и Узбекистана. Эти регионы были важны благодаря богатым ресурсам и стратегическому положению.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крепостей для контроля над завоёванными землями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закрепления власти Македоняне построили укреплённые пункты и крепости в ключевых местах. Это способствовало защите от восстаний и облегчало управление новыми территориями.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Александрии Эсхаты — самый восточный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Александрия Эсхата стал восточной границей империи Александра. Расположенный на территории современной Таджикистана, он служил центром эллинистической культуры и экономики в регионе.
</a:t>
            </a:r>
            <a:endParaRPr lang="en-US" sz="89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в Средней Азии: Бактрия и Согдиана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 Индию и битва на Гидаспе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326 году до н.э. армия Александра пересекла реку Инд и столкнулась с войском царя Пора. Битва на Гидаспе была напряжённой и сложной, но македоняне одержали победу, несмотря на трудности.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армии и сложные природные условия вынудили Александра остановить продвижение. На индийских землях также были основаны новые города, способствовавшие распространению эллинистической культуры.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Александрия как центр науки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Основав более двадцати городов, Александр создавал центры греческой культуры. Александрии стали местами притяжения учёных, философов и художников, укрепляя эллинистическое влияние.
</a:t>
            </a:r>
            <a:endParaRPr lang="en-US" sz="930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греческого языка и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новые города греческий язык и образовательные практики проникали в местные общества. Это способствовало культурному обмену и развитию знаний на завоёванных землях.
</a:t>
            </a:r>
            <a:endParaRPr lang="en-US" sz="930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архитектуру и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греческого искусства и архитектуры отразилось на творчестве и строительстве в новых регионах. Местные традиции сочетались с эллинистическими формами, создавая уникальные культурные смешения.
</a:t>
            </a:r>
            <a:endParaRPr lang="en-US" sz="930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новых городов и распространение греческой культуры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Александра: численность и успехи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армии составляла фаланга и тяжёлая кавалерия, что обеспечило высокую боеспособность. Поход длился 11 лет, охватив около 20 тысяч километров.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состав войск позволял эффективно решать задачи на разных этапах похода, обеспечивая победы в сложных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2024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Эллинистический мир после Александра Македонского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Александра империя распалась на несколько царств: Египет под властью Птолемеев, Селевкидская держава и Македония. Это привело к формированию новых политических центров.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Эллинистическая культура объединила греческие и восточные традиции. Её влияние распространялось на искусство, науку и повседневную жизнь народов, живших в бывшей империи Александра.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легенды об Александре Македонском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Александра как сына Зевса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различных культурах Александра воспринимали как божественного потомка Зевса, что подчеркивало его исключительность и связь с богами. Этот миф усиливал его авторитет среди подданных.
</a:t>
            </a:r>
            <a:endParaRPr lang="en-US" sz="1124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о героях и мудром правителе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преданиях Александр изображается как выдающийся завоеватель и мудрый царь, приближённый к героям древности. Его образ сохранялся в восточных и европейских сказаниях на протяжении веков.
</a:t>
            </a:r>
            <a:endParaRPr lang="en-US" sz="10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Александра Македонского сохраняется уже более двух тысяч лет, влияя на литературу, живопись и кино. Его личность служит символом решительности и великого лидера.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городов и памятников названы в честь Александра. Его завоевания изменили геополитическую карту Евразии и способствовали культурному сближению народов.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и память об Александре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завоеваний Александра Македонского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Александра объединили множество народов и культур. Они создали прочный фундамент для развития науки, искусства и образования, а сам Александр остался примером великого лидера и исследователя.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2026-05-10T11:08:22Z</dcterms:created>
  <dcterms:modified xsi:type="dcterms:W3CDTF">2026-05-10T11:08:22Z</dcterms:modified>
</cp:coreProperties>
</file>