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значения сложносочинённых предложений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связывают части сложного предложения и меняют его смысл?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и писать точнее, понимать связь между частями предложения и правильно ставить запятые в учебных текстах, сказках и описаниях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сложносочинённое предложение
</a:t>
            </a:r>
            <a:endParaRPr lang="en-US" sz="311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предложении каждая часть имеет свою грамматическую основу: подлежащее и сказуемое. Части объединены в одно высказывание, но сохраняют самостоятельность.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равноправны по смыслу: одна часть не зависит от другой, а союз показывает, как именно связаны события, признаки или действия.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между частями ставится запятая. Выбор знака зависит не только от правила, но и от смысла всего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сочинительных союзов
</a:t>
            </a:r>
            <a:endParaRPr lang="en-US" sz="31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группы союзов и то, какие отношения они выражают между частями сложносочинённого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просто соединяет части, а помогает понять тип смысловой связи: добавление, противопоставление или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русскому языку для 5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да, тоже, также присоединяют новую мысль и показывают, что действия или события происходят вместе либо следуют одно за другим.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«Весной растаял снег, и зазеленела трава». Обе части звучат как единая картина, где одно событие естественно продолжает другое.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 в учебных примерах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встречаются короткие и понятные союзы, потому что они удобны для простых примеров и тренировочных упражнений.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преобладают соединительные и противительные союзы; разделительные и повторяющиеся формы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из школьных упражнений по русскому языку для 5 класса; не статистика реального корпуса текстов
</a:t>
            </a:r>
            <a:endParaRPr lang="en-US" sz="15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«День был тёплый, но ветер оставался холодным». Смысл предложения строится на сопоставлении, а союз подчёркивает этот контраст.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да в значении «но», зато показывают различие или резкий контраст между частями предложения. Они помогают увидеть, что признаки или события не совпадают.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часто используются при сравнении: одна часть сообщает одно, а другая уточняет, ограничивает или неожиданно противопоставляет сказанное ранее.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 и либо показывают выбор между двумя или несколькими вариантами. Они употребляются, когда нужно назвать возможные действия, предметы или решения.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«Мы пойдём в парк или останемся дома». Союз помогает понять, что одновременно возможен только один из двух вариантов.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то...то передают чередование событий, признаков или состояний. В предложении ощущается смена картин, а не постоянство одного действия.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«То светило солнце, то начинался дождь». Союз делает смену явлений особенно заметной и 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союза в предложении
</a:t>
            </a:r>
            <a:endParaRPr lang="en-US" sz="28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 смысл связи между частями сложносочинённого предложения и выбрать знак препинания.
</a:t>
            </a:r>
            <a:endParaRPr lang="en-US" sz="14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союза и интонации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союзе и интонация обычно спокойная и ровная. Часть после союза звучит как продолжение первой, без резкого усиления или заметного контраста.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союзах а, но, зато появляется пауза, а вторая часть выделяется сильнее. Голос помогает услышать столкновение двух признаков, действий или оценок.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или, либо, то...то интонация показывает перебор вариантов или смену событий. Слушатель чувствует, что говорящий сравнивает возможности или наблюдает чередование.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— разные примеры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союз может выражать разные отношения между частями предложения. Смысл всегда уточняется по 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 определяется не только самим словом, но и общей смысловой связью между частями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сложносочинённых предложений по теме «Союзы и значения сложносочинённых предложений».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сложносочинённых предложений части разделяются запятой. Она помогает чётко увидеть границу между двумя грамматическими основами и правильно прочитать фразу.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 другие знаки между частями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другие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 запятой нужна при длинных и распространённых частях, особенно если внутри уже есть запятые. Тире ставится при резком противопоставлении или быстрой смене событий.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Союзы, которые чаще всего помогают соединять части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особенно часто встречаются короткие и привычные союзы, потому что они помогают быстро и ясно связать части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соединительные и противительные союзы; разделительные и повторяющиеся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учебных упражнений по русскому языку для 5 класса.
</a:t>
            </a:r>
            <a:endParaRPr lang="en-US" sz="15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целиком и проверять связь между частями. Если есть союз и две основы, нужно определить его значение и только потом выбирать знак препинания.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союза
</a:t>
            </a:r>
            <a:endParaRPr lang="en-US" sz="31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да принимают за союз, хотя оно может быть частицей или иметь значение слова «но». Поэтому нужно смотреть не на форму, а на роль слова в предложении.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путать сложносочинённое предложение с предложением, где есть однородные члены. Проверка грамматических основ показывает, сколько в предложении частей и равноправны ли они.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сложносочинённого предложения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в тексте
</a:t>
            </a:r>
            <a:endParaRPr lang="en-US" sz="31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парке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поднялось, и дорожки сразу стали светлее. Птицы запели, а прохожие ускорили шаг. В одном коротком абзаце союзами можно показать и движение времени, и сопоставление впечатлений, и изменение настроения.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собрались у расписания и долго смотрели на объявления. Кто-то хотел идти в библиотеку, а кто-то — на спортивную площадку. В таких предложениях легко показать выбор действий и разные желания героев.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небо светлело, то снова набегали тучи. Потом ветер усилился, но дождь ещё не начинался. Такие предложения особенно хорошо передают смену явлений и делают описание природы живым и выразительным.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союза и его значения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значение союза помогает понять, как именно связаны части: они дополняют, сопоставляются, противопоставляются или чередуются.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союза есть свой основной смысл, и именно он подсказывает, как читать предложение и ставить знак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значений сочинительных союзов по школьной грамматике русского языка.
</a:t>
            </a:r>
            <a:endParaRPr lang="en-US" sz="15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по смыслу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выражают разные отношения между частями сложносочинённого предложения. Это видно по их основному значению и по примеру.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союза меняется от соединения к противопоставлению, выбору или возмещению, поэтому его нужно определять в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сложносочинённых предложений.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знания о союзах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союзов помогает правильно читать предложения вслух и понимать, где заканчивается одна часть и начинается другая. Это делает речь более точной и выразительной.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умение различать союзы нужно для правильной постановки запятых, точки с запятой и тире. Ошибка в союзе может изменить смысл всего предложения.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это знание помогает выполнять синтаксический разбор, писать изложения и сочинения. Чем точнее ученик понимает союз, тем грамотнее и связнее получается текст.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союзах в сложносочинённых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 и показывают их смысл: соединение, противопоставление, выбор или чередование. Если понимать этот смысл, легче писать без ошибок и точно выражать мысль.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2026-05-22T14:33:36Z</dcterms:created>
  <dcterms:modified xsi:type="dcterms:W3CDTF">2026-05-22T14:33:36Z</dcterms:modified>
</cp:coreProperties>
</file>