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259" y="501325"/>
            <a:ext cx="3756881" cy="390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6700" y="1935250"/>
            <a:ext cx="4125300" cy="8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и Солнце: строение, свойства и роль в природе
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657425" y="4011850"/>
            <a:ext cx="3757200" cy="5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от звёзд к Солнцу и их влиянию на Землю.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46700" y="1367475"/>
            <a:ext cx="2790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 — ближайшая звезда и удобный «лабораторный образец» для изучения звёзд, их строения, эволюции и активности. Наблюдения помогают понять происхождение элементов, устройство Галактики и место Земли в космосе.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звёзд и Солнца важна для естествознания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3475" y="2974164"/>
            <a:ext cx="2674800" cy="16978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звезда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Горячее плазменное тело
</a:t>
            </a:r>
            <a:pPr algn="l" indent="0" marL="0">
              <a:lnSpc>
                <a:spcPct val="115000"/>
              </a:lnSpc>
              <a:buNone/>
            </a:pPr>
            <a:r>
              <a:rPr lang="en-US" sz="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 — это почти сферическое небесное тело из ионизованной плазмы, удерживаемое собственной гравитацией. Именно баланс сил сохраняет её устойчивую форму на протяжении миллионов и миллиардов лет.
</a:t>
            </a:r>
            <a:endParaRPr lang="en-US" sz="887" dirty="0"/>
          </a:p>
        </p:txBody>
      </p:sp>
      <p:sp>
        <p:nvSpPr>
          <p:cNvPr id="11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звезды идут термоядерные реакции, в которых водород превращается в гелий. При этом высвобождается огромная энергия, определяющая светимость, температуру и длительность жизни звезды.
</a:t>
            </a:r>
            <a:endParaRPr lang="en-US" sz="887" dirty="0"/>
          </a:p>
        </p:txBody>
      </p:sp>
      <p:sp>
        <p:nvSpPr>
          <p:cNvPr id="12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
</a:t>
            </a:r>
            <a:pPr algn="l" indent="0" marL="0">
              <a:lnSpc>
                <a:spcPct val="115000"/>
              </a:lnSpc>
              <a:buNone/>
            </a:pPr>
            <a:r>
              <a:rPr lang="en-US" sz="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описывают звёзды по массе, радиусу, температуре поверхности, светимости, химическому составу и стадии эволюции. Эти характеристики помогают сравнивать разные звёзды и прогнозировать их дальнейшую судьбу.
</a:t>
            </a:r>
            <a:endParaRPr lang="en-US" sz="912" dirty="0"/>
          </a:p>
        </p:txBody>
      </p:sp>
      <p:sp>
        <p:nvSpPr>
          <p:cNvPr id="13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звёзд состоят главным образом из водорода и гелия, а более тяжёлые элементы присутствуют в меньших количествах. Их доля особенно важна для понимания происхождения планет и химической эволюции Вселенной.
</a:t>
            </a:r>
            <a:endParaRPr lang="en-US" sz="887" dirty="0"/>
          </a:p>
        </p:txBody>
      </p:sp>
      <p:sp>
        <p:nvSpPr>
          <p:cNvPr id="14" name="Text 6"/>
          <p:cNvSpPr txBox="1"/>
          <p:nvPr/>
        </p:nvSpPr>
        <p:spPr>
          <a:xfrm>
            <a:off x="6196875" y="1392850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звёзд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звёзды выглядят похожими как точки на небе, их физические свойства сильно различаются. Именно поэтому астрономия изучает не отдельные яркие объекты, а целые классы звёзд.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рождаются звёзды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Газо-пылевое облако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Звёздообразование начинается в холодной туманности, где вещество распределено неравномерно. Под действием гравитации плотные участки постепенно начинают сжиматься.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Протозвезда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сжатии температура и давление в центре растут, и возникает протозвезда. Это ещё не полноценная звезда, а объект, который накапливает энергию за счёт гравитационного сжатия.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синтеза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ядре достигается примерно 10 миллионов Кельвинов, начинается термоядерное превращение водорода в гелий. Источник энергии становится устойчивым и долговременным.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звезда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начала термоядерных реакций объект выходит на стадию равновесия. Давление излучения уравновешивает гравитацию, и звезда начинает стабильно светить.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данным об общих классах звёзд; без привязки к конкретной выборке.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 температура и светимость связаны с эволюцией звезды. Положение объекта на ней многое говорит о его состоянии.
</a:t>
            </a:r>
            <a:pPr algn="l" indent="0" marL="0">
              <a:lnSpc>
                <a:spcPct val="15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масса звёзд расположена на главной последовательности; отклонения от неё отражают более поздние стадии эволюции.
</a:t>
            </a:r>
            <a:endParaRPr lang="en-US" sz="1253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типы звёзд на диаграмме Герцшпрунга — Рессела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Солнца показывает, что оно давно вышло из стадии формирования и уже миллиарды лет поддерживает условия для жизни на Земле.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4,6 млрд лет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 приблизительный возраст Солнца, находящегося в устойчивой середине своей эволюции.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оценки возрастa Солнечной системы по данным космохронологии и астрофизики.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Солнца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Солнца температура и давление максимальны, поэтому именно здесь идёт термоядерный синтез. Ядро является главным источником всей энергии, которую затем получает поверхность.
</a:t>
            </a:r>
            <a:endParaRPr lang="en-US" sz="969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Радиационная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ядра энергия передаётся в основном излучением: фотоны многократно поглощаются и переизлучаются. Такой процесс идёт медленно, но обеспечивает перенос энергии к внешним слоям.
</a:t>
            </a:r>
            <a:endParaRPr lang="en-US" sz="969" dirty="0"/>
          </a:p>
        </p:txBody>
      </p:sp>
      <p:sp>
        <p:nvSpPr>
          <p:cNvPr id="11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Конвективная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внешней части недр энергия переносится движением вещества. Горячие потоки поднимаются вверх, охлаждаются и опускаются вниз, создавая конвекцию и перемешивание плазмы.
</a:t>
            </a:r>
            <a:endParaRPr lang="en-US" sz="969" dirty="0"/>
          </a:p>
        </p:txBody>
      </p:sp>
      <p:sp>
        <p:nvSpPr>
          <p:cNvPr id="12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звезды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 всех трёх зон поддерживает устойчивость Солнца. Благодаря этому оно миллиарды лет излучает почти неизменный поток света и тепла.
</a:t>
            </a:r>
            <a:endParaRPr lang="en-US" sz="96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4479" y="1167050"/>
            <a:ext cx="3753092" cy="3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Солнца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41800" y="1380622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видимая поверхность Солнца, которую мы воспринимаем как яркий диск. Именно здесь формируется основная часть наблюдаемого света, а также заметны солнечные пятна.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941800" y="2518629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Слой над фотосферой становится заметен во время полных затмений или с помощью специальных приборов. В нём наблюдаются вспышки, протуберанцы и сложные магнитные структуры.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941800" y="3719298"/>
            <a:ext cx="3449700" cy="94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внешний слой атмосферы простирается далеко в космическое пространство и имеет температуру в миллионы градусов. Причины столь сильного нагрева до конца не объяснены.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материалам NOAA SWPC и NASA о солнечном цикле.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активность влияет на магнитосферу Земли и заметна даже в работе спутниковых систем и радиосвязи.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спад активности повторяются циклично; максимум связан с усилением магнитных явлений и выбросов вещества.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активность и 11-летний цикл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9698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119" y="1965900"/>
            <a:ext cx="197925" cy="22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393900"/>
            <a:ext cx="84387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пятна и вспышки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1125" y="2423625"/>
            <a:ext cx="37065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участки фотосферы с пониженной температурой и особенно сильным магнитным полем. Они выглядят тёмными на фоне окружающей поверхности, хотя сами остаются очень горячими.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44400" y="1875950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пятна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93425" y="2423625"/>
            <a:ext cx="37065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Вспышка — это кратковременный, но мощный выброс энергии, который сопровождается рентгеновским и ультрафиолетовым излучением. Он может усиливать потоки заряженных частиц в околоземном пространстве.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284550" y="1885550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вспышки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618023"/>
            <a:ext cx="8183700" cy="13266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ветер и магнитное поле Земли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1640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частиц
</a:t>
            </a:r>
            <a:pPr algn="l" indent="0" marL="0">
              <a:lnSpc>
                <a:spcPct val="115000"/>
              </a:lnSpc>
              <a:buNone/>
            </a:pPr>
            <a:r>
              <a:rPr lang="en-US" sz="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ветер — это непрерывное течение заряженных частиц, вырывающихся из солнечной короны. Он переносит энергию и магнитное поле Солнца в межпланетное пространство и влияет на окружающую среду Земли.
</a:t>
            </a:r>
            <a:endParaRPr lang="en-US" sz="723" dirty="0"/>
          </a:p>
        </p:txBody>
      </p:sp>
      <p:sp>
        <p:nvSpPr>
          <p:cNvPr id="11" name="Text 3"/>
          <p:cNvSpPr txBox="1"/>
          <p:nvPr/>
        </p:nvSpPr>
        <p:spPr>
          <a:xfrm>
            <a:off x="3916675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роль магнитосферы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 Земли отклоняет большую часть частиц солнечного ветра и направляет их к полюсам. Благодаря этому поверхность планеты защищена от прямого потока заряженного излучения.
</a:t>
            </a:r>
            <a:endParaRPr lang="en-US" sz="795" dirty="0"/>
          </a:p>
        </p:txBody>
      </p:sp>
      <p:sp>
        <p:nvSpPr>
          <p:cNvPr id="12" name="Text 4"/>
          <p:cNvSpPr txBox="1"/>
          <p:nvPr/>
        </p:nvSpPr>
        <p:spPr>
          <a:xfrm>
            <a:off x="681695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сияния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поток частиц усиливается, часть энергии проникает в верхние слои атмосферы. Тогда возникают полярные сияния — яркие свечение неба, особенно заметное в высоких широтах.
</a:t>
            </a:r>
            <a:endParaRPr lang="en-US" sz="822" dirty="0"/>
          </a:p>
        </p:txBody>
      </p:sp>
      <p:sp>
        <p:nvSpPr>
          <p:cNvPr id="13" name="Text 5"/>
          <p:cNvSpPr txBox="1"/>
          <p:nvPr/>
        </p:nvSpPr>
        <p:spPr>
          <a:xfrm>
            <a:off x="2378900" y="23991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возмущения солнечного ветра могут нарушать радиосвязь, работу спутников и навигационных систем. Поэтому состояние солнечной активности важно учитывать в астрономии и современной технике.
</a:t>
            </a:r>
            <a:endParaRPr lang="en-US" sz="7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 классификации звёзд и справочным астрономическим таблицам
</a:t>
            </a:r>
            <a:endParaRPr lang="en-US" sz="843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температура, масса и светимость связаны со стадией эволюции звезды.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сильнее всего влияет на свойства звезды: чем она больше, тем выше температура и светимость, но тем короче и сложнее её жизнь.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Солнца с другими звёздами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жизни звезды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общепринятой модели звёздной эволюции, где исходная масса определяет дальнейший путь звезды.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Солнце поддерживает жизнь на Земле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даёт растениям энергию для фотосинтеза. В результате они образуют органические вещества и выделяют кислород, без которого невозможны дыхание большинства организмов и устойчивые пищевые цепи.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нагревание вызывает испарение воды с поверхности океанов, морей и суши. Затем водяной пар образует облака и возвращается на Землю в виде осадков, поддерживая природный баланс.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Солнце задаёт основную часть теплового режима планеты. От количества поступающей энергии зависят средняя температура, сезонные изменения и различия климатических поясов на Земле.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 биосферы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солнечного излучения поверхность Земли быстро охладилась бы, вода замёрзла бы, а фотосинтез остановился бы. Современная биосфера напрямую зависит от постоянного потока солнечной энергии.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Солнца: что видно и как не ошибиться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диск без риска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краткий взгляд на Солнце без защиты опасен: сетчатка не болит сразу, но может получить необратимое повреждение. Для наблюдений используют только специальные солнечные фильтры, а не обычные очки или затемнённое стекло.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через проекцию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безопасный способ показать Солнце в классе — спроецировать его изображение на экран. Так можно увидеть пятна, не подвергая глаза прямому свету. Этот метод особенно удобен для учебных наблюдений и экспериментов.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 разных диапазонах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снимках в ультрафиолете заметны активные области, а во время затмений становится видна корона. Такие изображения помогают астрономам изучать структуру атмосферы Солнца и его активность, не нарушая правила безопасности.
</a:t>
            </a:r>
            <a:endParaRPr lang="en-US" sz="102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астрономы изучают звёзды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788" y="1676668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 звезды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 позволяет определить температуру, химический состав и движение звезды. По набору линий в спектре астрономы судят, какие элементы присутствуют в её атмосфере и насколько они нагреты.
</a:t>
            </a:r>
            <a:endParaRPr lang="en-US" sz="1031" dirty="0"/>
          </a:p>
        </p:txBody>
      </p:sp>
      <p:sp>
        <p:nvSpPr>
          <p:cNvPr id="10" name="Text 3"/>
          <p:cNvSpPr txBox="1"/>
          <p:nvPr/>
        </p:nvSpPr>
        <p:spPr>
          <a:xfrm>
            <a:off x="941788" y="2848310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Доплера
</a:t>
            </a:r>
            <a:pPr algn="l" indent="0" marL="0">
              <a:lnSpc>
                <a:spcPct val="115000"/>
              </a:lnSpc>
              <a:buNone/>
            </a:pPr>
            <a:r>
              <a:rPr lang="en-US" sz="4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спектральные линии смещаются к красному или синему краю, это указывает на удаление или приближение звезды. Такое смещение помогает измерять лучевые скорости и изучать движение небесных тел.
</a:t>
            </a:r>
            <a:endParaRPr lang="en-US" sz="999" dirty="0"/>
          </a:p>
        </p:txBody>
      </p:sp>
      <p:sp>
        <p:nvSpPr>
          <p:cNvPr id="11" name="Text 4"/>
          <p:cNvSpPr txBox="1"/>
          <p:nvPr/>
        </p:nvSpPr>
        <p:spPr>
          <a:xfrm>
            <a:off x="4954563" y="1667386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Фотометрия блеска
</a:t>
            </a:r>
            <a:pPr algn="l" indent="0" marL="0">
              <a:lnSpc>
                <a:spcPct val="115000"/>
              </a:lnSpc>
              <a:buNone/>
            </a:pPr>
            <a:r>
              <a:rPr lang="en-US" sz="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Фотометрия фиксирует, как меняется яркость звезды со временем. Эти данные позволяют обнаруживать пульсирующие звёзды, затменно-двойные системы и планеты, проходящие на фоне звёздного диска.
</a:t>
            </a:r>
            <a:endParaRPr lang="en-US" sz="1098" dirty="0"/>
          </a:p>
        </p:txBody>
      </p:sp>
      <p:sp>
        <p:nvSpPr>
          <p:cNvPr id="12" name="Text 5"/>
          <p:cNvSpPr txBox="1"/>
          <p:nvPr/>
        </p:nvSpPr>
        <p:spPr>
          <a:xfrm>
            <a:off x="4954563" y="2848302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Параллакс и 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параллаксу измеряют расстояния до ближайших звёзд, наблюдая их видимое смещение на фоне далёких объектов. Зная расстояние, можно надёжно сравнивать истинные размеры и светимость звёзд.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Усреднённый спектр солнечного излучения у орбиты Земли (стандартный солнечный спектр, справочные астрономические данные)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 непрерывен: энергия распределена неравномерно, поэтому Солнце кажется бело-жёлтым, а не красным или синим.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энергия приходится на видимую и инфракрасную области, что обеспечивает освещение и нагрев Земли; ультрафиолетовая часть меньше, но биологически наиболее активна.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энергии Солнца по длинам волн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27040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87483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7544" y="3371450"/>
            <a:ext cx="197925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погода и её последствия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вспышки и потоки частиц могут нарушать работу спутников, искажать сигналы GPS и повышать риск сбоев в системах навигации, особенно при длительных магнитных бурях.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 навигация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Ионизация верхних слоёв атмосферы меняет условия распространения радиоволн. Из-за этого возникают помехи, снижение дальности связи и кратковременные перебои в работе коротковолновых каналов.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Радиосвязь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частицы солнечного ветра особенно активны, сияния становятся ярче и заметны дальше от полюсов. Это одно из самых наглядных проявлений взаимодействия Солнца и Земли.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сияния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сильных возмущений в магнитосфере в линиях электропередачи могут наводиться опасные токи. Это создаёт дополнительную нагрузку на трансформаторы и повышает вероятность аварий.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Энергосети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662763"/>
            <a:ext cx="4152000" cy="2118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астрономические данные NASA и школьные таблицы по Солнечной системе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величины позволяют оценить размеры, возраст и энергетические характеристики Солнца как ближайшей к нам звезды.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огромно по масштабам, но его параметры хорошо измерены. Именно близость к Земле делает его главным эталоном для изучения звёзд.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Солнца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и Солнце: главное, что нужно запомнить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рождаются, живут и умирают по законам, которые прежде всего определяются их массой. Солнце показывает, как звезда может одновременно быть объектом науки и источником жизни на Земле.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2026-05-29T07:34:49Z</dcterms:created>
  <dcterms:modified xsi:type="dcterms:W3CDTF">2026-05-29T07:34:49Z</dcterms:modified>
</cp:coreProperties>
</file>