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памятники: как тексты прошлого помогают изучать историю и язык
</a:t>
            </a:r>
            <a:endParaRPr lang="en-US" sz="3136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прошлого рассказывают о людях, их жизни и 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2265" y="1245327"/>
            <a:ext cx="3100864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письменный памятник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памятник — это сохранившийся текст или надпись из прошлого. Он может быть коротким, как письмо, или большим, как летопись. Такие источники помогают узнавать историю, старую речь и особенности жизни людей разных эпох.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27083" y="1160879"/>
            <a:ext cx="343286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письменных памятников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книги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рукописные книги и религиозные тексты подробно передают события, взгляды и знания своего времени. Они показывают, что читали и чему учились люди, а также какие темы считались важными.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письма, долговые записи и деловые сообщения обычно короче, но очень ценны. В них видна повседневная речь, отношения между людьми, бытовые заботы и простые дела, которые редко попадают в большие хроники.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тексты — это законы, договоры, жалованные грамоты и распоряжения. Они помогают понять, как было устроено государство, какие правила действовали и какие обязанности были у разных людей.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твёрдых материалах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камне, металле или керамике часто создавались для долговременного хранения. Они сообщают имена, даты, памятные события и позволяют узнать, как люди хотели сохранить важную информацию для потомков.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находок подсказывают, для чего был создан текст и к какой среде он принадлежал.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и 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находки помогает понять назначение текста и время его создания.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 письменные памятники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как источник о повседневной жизни
</a:t>
            </a:r>
            <a:endParaRPr lang="en-US" sz="1805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особенно ценны тем, что в них звучит не книжный, а живой язык. По ним видно, как люди XI–XV веков писали друг другу в обычной жизни.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короткие сообщения: просьбы, поручения, записи долгов и торговые сведения. Такой текст помогает понять, о чём люди думали каждый день и как решали бытовые вопросы.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грамоты содержат учебные задания, списки слов и попытки письма. Это показывает, что грамотность постепенно распространялась, а письмо использовали не только для официальных дел.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из Новгорода, Старой Руссы, Пскова и других городов особенно важны для науки. Они помогают восстановить картину городской жизни и сравнить речь жителей разных мест.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грамотах встречаются имена простых людей, семейные обращения и деловые контакты. Благодаря этому можно увидеть не только события, но и реальные связи между жителями древних городов.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историко-филологического анализа письменных памятников
</a:t>
            </a:r>
            <a:endParaRPr lang="en-US" sz="936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при изучении письменного памятника
</a:t>
            </a:r>
            <a:endParaRPr lang="en-US" sz="186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часто рассматривают вместе: один из них редко даёт полный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содержание помогают понять смысл быстрее всего, а почерк, материал и дата уточняют происхождение источника.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смотрит на форму букв, написание слов и орфографию. Такие детали менялись со временем, поэтому по ним можно приблизительно понять, к какому периоду относится текст.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почерк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Почерк и способ написания помогают узнать, переписывал ли текст опытный писец или автор писал сам. Иногда по характеру букв можно определить мастерскую, школу письма или регион.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Береста, пергамент, бумага или камень подсказывают, где и в каких условиях создавался памятник. Материал не даёт точной даты сам по себе, но помогает сузить круг поиска.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Сопоставляют с другими источниками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сравнивают с уже известными памятниками, историческими событиями и датированными записями. Если внутри есть точная дата, это облегчает проверку; если нет, определяют хотя бы век или десятилетие.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возраст и происхождение текста
</a:t>
            </a:r>
            <a:endParaRPr lang="en-US" sz="211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письменного памятника
</a:t>
            </a:r>
            <a:pPr algn="l" indent="0" marL="0">
              <a:lnSpc>
                <a:spcPct val="90000"/>
              </a:lnSpc>
              <a:buNone/>
            </a:pPr>
            <a:r>
              <a:rPr lang="en-US" sz="2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исследователя над древним текстом
</a:t>
            </a:r>
            <a:endParaRPr lang="en-US" sz="255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тексты бывает трудно читать
</a:t>
            </a:r>
            <a:endParaRPr lang="en-US" sz="2245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и 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древние тексты дошли до нас не полностью: они могли быть стёрты, порваны или обгореть. Из-за этого приходится восстанавливать отдельные слова и фразы по сохранившимся частям.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буквы и 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старинных записях встречаются необычные буквы, сокращения и знаки, которые не используют сегодня. Без опыта такие места читать трудно, поэтому исследователи сначала расшифровывают запись по правилам своего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переписчиков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переписывали вручную, в него могли попасть описки, пропуски или исправления. Учёные сравнивают несколько списков, чтобы понять, какая форма ближе к первоначальной.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написания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разных памятниках может выглядеть по-разному. Поэтому специалисты проверяют чтение по нескольким источникам и не делают выводы по одному фрагменту.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как рассказ о событиях прошлого
</a:t>
            </a:r>
            <a:endParaRPr lang="en-US" sz="2379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по годам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строились по годам и фиксировали то, что считалось важным: войны, княжения, пожары, строительство городов, природные явления и церковные события. Это помогало помнить ход времени.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не просто перечисляют факты, а показывают, как люди прошлого понимали историю. По ним видно, какие события вызывали тревогу, гордость или надежду у современников.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известных летописей — «Повесть временных лет». Она является важным источником по истории Древней Руси и помогает узнать о представлениях людей того времени о своём прошлом.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определял и срок сохранности, и назначение записи: для повседневных сообщений подходила береста, а для долговечных надписей — камень или пергамент.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древних письменных материалах, используемых в античности и на Руси.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носителей текста
</a:t>
            </a:r>
            <a:endParaRPr lang="en-US" sz="265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по-разному влияли на удобство письма и срок сохранности текста. Поэтому исследователи учитывают не только содержание, но и сам носитель.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изучает письменные памятники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изучают, какие события отражены в тексте, кто в них участвовал и как письменный источник связан с жизнью государства, города или отдельного человека.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 обращают внимание на слова, формы, стиль и особенности языка. Они помогают понять, как писали и говорили люди в разные эпохи.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определяют место находки, слой земли и окружение памятника. Это помогает понять, где текст использовали и к какому времени он относится.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Палеографы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Палеографы изучают буквы, почерк, сокращения и оформление рукописи. По этим признакам они восстанавливают способ письма и уточняют происхождение текста.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анализа письменных источников в школьном курсе истории и русского языка.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понять письменный источник
</a:t>
            </a:r>
            <a:endParaRPr lang="en-US" sz="186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эти вопросы показывают, как читать источник и какие сведения в нём особенно надёжны.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оказываются автор, содержание и достоверность: именно они сильнее всего влияют на понимание текста как исторического источника.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памятники и история русского языка
</a:t>
            </a:r>
            <a:endParaRPr lang="en-US" sz="207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тексты помогают увидеть, как менялся алфавит и написание слов. По ним можно проследить исчезновение одних букв и появление новых правил письма.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памятниках встречаются слова, которые сегодня уже не употребляются, а также старые значения знакомых слов. Это помогает понять, как развивался словарный состав языка.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древним текстам видно, как менялись окончания, формы слов и построение предложений. Такие наблюдения показывают, что язык постепенно становился более похожим на современный.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в грамотах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особенно ценны тем, что передают разговорную речь без строгих книжных правил. В них слышны повседневные просьбы, обращения и простые бытовые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и книжное искусство
</a:t>
            </a:r>
            <a:endParaRPr lang="en-US" sz="263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произведение мастерства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рукописной книги требовало много времени и точности. Переписчик аккуратно выводил строки, а художник дополнял страницы орнаментами и украшениями. Каждая книга становилась не только источником знаний, но и предметом искусства, который ценили и берегли.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страниц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книгах можно увидеть заставки, инициалы и миниатюры, которые помогали разделять текст и делали чтение более торжественным. Такие элементы показывают, что книгу воспринимали как особую ценность, а не просто как набор записей.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создавали книги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рукописи переписывали в монастырях и при княжеских дворах. Там были образованные люди, нужные материалы и тишина для долгой работы. Поэтому каждая сохранившаяся книга рассказывает не только о тексте, но и о культуре своего времени.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и книжное искусство
</a:t>
            </a:r>
            <a:endParaRPr lang="en-US" sz="263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достоверность письменного источника
</a:t>
            </a:r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понять, можно ли доверять тексту и какие сведения требуют подтверждения.
</a:t>
            </a:r>
            <a:endParaRPr lang="en-US" sz="224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7149" y="1384985"/>
            <a:ext cx="316078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старые тексты
</a:t>
            </a:r>
            <a:endParaRPr lang="en-US" sz="2592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условия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рукописи и документы легко портятся от света, влажности и перепадов температуры. Поэтому их хранят в специальных помещениях, где условия помогают замедлить разрушение.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редких памятников создают цифровые копии. Это позволяет исследователям работать с текстом, не рискуя повредить оригинал, и сохраняет его для будущих поколений.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сохранившийся документ может содержать имена, даты, слова и подробности жизни людей. Иногда именно один текст помогает узнать то, чего нет в других источниках.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направлений анализа письменных источников в истории и филологии.
</a:t>
            </a:r>
            <a:endParaRPr lang="en-US" sz="98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из одного памятника
</a:t>
            </a:r>
            <a:endParaRPr lang="en-US" sz="266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запись может рассказать не только о событии, но и о людях, которые её создали, читали или передавали дальше.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нередко даёт сразу несколько видов сведений, поэтому его ценность возрастает, если изучать текст внимательно и в разных деталях.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берестяные грамоты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тексты дали учёным много сведений о жизни простых людей Древней Руси. По ним изучают речь, имена, торговлю, семейные отношения и школьные упражнения.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по годам записывали важные события и помогали понять, как люди прошлого представляли историю. Особенно известна «Повесть временных лет», ставшая ключевым источником о Древней Руси.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Розеттский 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на этом камне помогла учёным расшифровать древнеегипетские иероглифы. Благодаря сравнению разных текстов стало возможно лучше понять историю и письменность Египта.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Кумранские рукописи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тексты нашли рядом с Мёртвым морем. Они важны для изучения религиозных традиций и истории древних общин, а также для проверки текста старинных книг.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письменных памятников
</a:t>
            </a:r>
            <a:endParaRPr lang="en-US" sz="225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памятники — это голос прошлого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памятники помогают увидеть историю глазами людей своего времени, узнать о языке и повседневной жизни. Чем внимательнее мы их читаем и сравниваем, тем яснее понимаем прошлое.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2026-05-28T13:38:10Z</dcterms:created>
  <dcterms:modified xsi:type="dcterms:W3CDTF">2026-05-28T13:38:10Z</dcterms:modified>
</cp:coreProperties>
</file>