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Родина моя в песнях и звуках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музыке нашей большой страны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учит любить Родину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рассказывает о Родине без длинных объяснений: в мелодии слышны тепло дома, память поколений и характер народа. Через песни, гимн, хоровое пение и народные напевы мы узнаём Россию сердцем.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музыкальный символ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— один из самых важных символов страны. Его звучание торжественное и собранное, а слова написал Сергей Михалков.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как он звучит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исполняют на школьных линейках, спортивных соревнованиях, праздниках и официальных церемониях. Современная версия гимна утверждена в 2000 году.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гимн России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голос народа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долго жили в памяти людей и передавались от старших к младшим. Так музыка сохраняла труд, радость, семейные обряды и любовь к родной земле.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песнях часто слышны плавная мелодия, протяжные звуки и повторяющиеся припевы. Из-за этого они легко запоминаются и словно сами просятся в дружное пение.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умеет рассказывать о жизни просто и ясно. В ней есть и задушевность, и сила, поэтому она остаётся близкой и детям, и взрослым.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Балалайка, домра, гармонь, ложки и бубен — самые узнаваемые русские инструменты. У каждого свой характер: балалайка звонкая и весёлая, а ложки добавляют задорный ритм.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часто звучат в народных оркестрах и на праздниках. Их музыка сразу создаёт ощущение гулянья, пляски и дружного веселья.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инструменты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песнях часто появляются поле, река, лес, зима и дорога к родной деревне. Такие образы помогают почувствовать простор и спокойствие.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колокольчики и тихий вечер — любимые детали народных напевов. Они делают песню очень живой, будто в ней звучит сама природа.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бывают протяжными и задумчивыми или весёлыми и плясовыми. Но почти всегда в них слышны тепло, уют и добрый взгляд на мир.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слушаешь такую песню, легко представить дом, вечерний свет и знакомые тропинки. Недаром эти мелодии так прочно остаются в памяти.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о природе и доме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и детские песни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— одна из самых старых семейных песен. В ней мягкий ритм, тихая мелодия и ласковые слова, от которых даже самый серьёзный малыш начинает успокаиваться.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песни, прибаутки и считалки помогают играть, двигаться и запоминать слова. Они учат слышать ритм, а заодно превращают обычную игру почти в маленький концерт.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пение вместе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объединяет разные голоса в одно красивое звучание. Оно может быть нежным, светлым, торжественным или очень мощным — как настоящий музыкальный праздник.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хоровом пении важно слушать не только себя, но и соседей. Тогда голоса не спорят, а дружно складываются в общую песню.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хор — это ещё и полезная тренировка. Он помогает петь чисто, держать дыхание и говорить слова чётко, чтобы все понимали каждое слово.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поют вместе, особенно заметно, что у каждой партии есть своё место. Получается как в большой команде: один голос поддерживает другой.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композиторы рисуют Россию музыкой
</a:t>
            </a:r>
            <a:endParaRPr lang="en-US" sz="245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поля и тихая река
</a:t>
            </a:r>
            <a:pPr algn="l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песне можно услышать простор, будто перед глазами раскинулись поля до самого горизонта. Мелодия течёт спокойно, как река, и от этого сразу становится светло и спокойно.
</a:t>
            </a:r>
            <a:endParaRPr lang="en-US" sz="124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Берёзы, дом и знакомый город
</a:t>
            </a:r>
            <a:pPr algn="l" indent="0" marL="0">
              <a:lnSpc>
                <a:spcPct val="90000"/>
              </a:lnSpc>
              <a:buNone/>
            </a:pPr>
            <a:r>
              <a:rPr lang="en-US" sz="3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произведения напоминают о берёзах, родном доме и улицах Москвы. В них музыка звучит тепло и немного торжественно, словно рассказывает о дорогих сердцу местах.
</a:t>
            </a:r>
            <a:endParaRPr lang="en-US" sz="1148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гордость в одном напеве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песни, в которых слышны и нежность, и гордость за свою страну. Такие мелодии не спешат, а словно дают послушать, как Россия говорит тихим, но очень уверенным голосом.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композиторы рисуют Россию музыкой
</a:t>
            </a:r>
            <a:endParaRPr lang="en-US" sz="245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и начало русской классической музыки
</a:t>
            </a:r>
            <a:endParaRPr lang="en-US" sz="189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Иванович Глинка считается одним из основателей русской классической музыки. Его произведения помогли профессиональной музыке заговорить по-русски — напевно и ясно.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заметны народные интонации, широкие мелодии и особая выразительность. Кажется, что она знает много историй и умеет рассказывать их красиво.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Глинки связано с развитием национального музыкального стиля. Благодаря ему русская музыка стала звучать особенно узнаваемо и по-настоящему родно.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день в «Детском альбоме»
</a:t>
            </a:r>
            <a:pPr algn="l" indent="0" marL="0">
              <a:lnSpc>
                <a:spcPct val="90000"/>
              </a:lnSpc>
              <a:buNone/>
            </a:pPr>
            <a:r>
              <a:rPr lang="en-US" sz="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«Детском альбоме» Чайковский словно заглядывает в комнату ребёнка и слышит его игры, шаги и мечты. Пьесы короткие, но очень выразительные. Они помогают представить домашний уют, знакомый с детства и такой тёплый, как любимый плед.
</a:t>
            </a:r>
            <a:endParaRPr lang="en-US" sz="797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русской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Чайковского легко услышать дыхание природы: тихий вечер, лёгкий ветер и плавное движение воды. Мелодии не спешат и словно дают время оглядеться вокруг. От этого музыка становится особенно светлой и понятной каждому слушателю.
</a:t>
            </a:r>
            <a:endParaRPr lang="en-US" sz="792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Танец, который запоминается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Чайковского есть мелодии, которые хочется напевать и тихо пританцовывать в такт. В них чувствуется живая русская интонация и ясный музыкальный рисунок. Такие пьесы помогают услышать, как красота Родины может звучать очень по-разному.
</a:t>
            </a:r>
            <a:endParaRPr lang="en-US" sz="790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и музыкальные картины Родины
</a:t>
            </a:r>
            <a:endParaRPr lang="en-US" sz="20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8476" y="1160879"/>
            <a:ext cx="400501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рисует природу звуками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размах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и широкая мелодия напоминает бескрайние поля и дальнюю дорогу. Она звучит свободно, как будто музыка сама смотрит вдаль.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реки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 звуков помогает представить реку, которая спокойно несёт свои воды. Такой напев звучит мягко и размеренно.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небе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высокие звуки создают ощущение полёта и утренней свежести. Они похожи на щебетание птиц над лесом или лугом.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и звон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тембр и короткие звуковые вспышки напоминают звон колокольчиков. Музыка становится праздничной, звонкой и очень образной.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России и музыка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Масленице музыка помогает встречать весну с шумом, смехом и хороводами. Весёлые песни делают праздник особенно живым, словно солнце стало громче и теплее.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Новом годе и Дне Победы звучание меняется. Здесь нужны знакомые мелодии, торжественный настрой и песни, которые объединяют людей в общий праздник и память.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песнях часто слышны простор, сила и внутреннее спокойствие. Мелодия как будто идёт широко и уверенно, не торопясь и не теряя доброты.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Русская музыка умеет быть ласковой и тёплой. В ней есть мягкость, забота о близких и умение поддержать словом и звуком.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Многие песни рассказывают о терпении и стойкости. Они напоминают, что человеку важно не сдаваться и идти вперёд даже в трудный момент.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праздничных песнях особенно заметны гостеприимство и радость общения. Музыка словно приглашает всех в один большой дружный круг.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характер русского человека
</a:t>
            </a:r>
            <a:endParaRPr lang="en-US" sz="2756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 родного края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голос у каждого места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крае России песни звучат по-своему. Где-то любят протяжные напевы, а где-то — быстрые плясовые мелодии, от которых ноги сами хотят в пляс.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 и праздниках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память хранит ярмарки, семейные праздники, школьные концерты и деревенские посиделки. Так родной край остаётся узнаваемым даже по одной знакомой мелодии.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помнят историю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события и чувства людей сохранялись в песнях. Их передавали от старших к младшим без нотных книг.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марши и песни, которые поддерживают людей, напоминают о смелости и помогают не терять надежду.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памятные даты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Гимны и торжественные произведения звучат на важных церемониях, чтобы сохранить уважение к прошлому и подвигам.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слушают и поют такие произведения, узнавая, что история страны может быть услышана не только глазами, но и ушами.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в хоре — значит слушать не только себя, но и весь класс. Когда дыхание спокойное, а начало фразы дружное, песня звучит чисто и красиво, почти как один большой голос.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 в хоре важен. Один голос добавляет мягкость, другой — яркость, третий — уверенность. Вместе они создают звучание, которое радует и исполнителей, и слушателей.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хор и участие каждого ученика
</a:t>
            </a:r>
            <a:endParaRPr lang="en-US" sz="2475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произведениях композиторов и поэтов
</a:t>
            </a:r>
            <a:endParaRPr lang="en-US" sz="2141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Композиторы передают образ России через мелодию, ритм и настроение. В их музыке слышны простор, колокольный звон и тихая красота природы.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Поэты добавляют к этому точные и тёплые слова. Берёзы, поля, дороги и родной дом становятся живыми и близкими образами.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стихи и музыка звучат вместе, картина Родины получается особенно яркой. Она кажется светлой, доброй и очень родной.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Такие произведения помогают почувствовать связь с прошлым, семьёй и местом, где человек живёт. Это музыка, которую хочется слушать сердцем.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любить Родину в музыке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Это значит уважать гимн, бережно слушать народные песни и интересоваться тем, как жили и пели люди раньше. Так музыка превращается в знак памяти и уважения.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Любовь к Родине видна и в собственном пении. Когда дети поют вместе в хоре, на концерте или дома, они становятся частью большой общей песни страны.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Родина моя: музыка, которая соединяет людей
</a:t>
            </a:r>
            <a:endParaRPr lang="en-US" sz="3445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звучит в гимне, песне, хоре и колыбельной, словно одна большая мелодия. Она объединяет людей, хранит память и помогает каждому почувствовать: дом начинается с сердца.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2026-05-24T21:30:11Z</dcterms:created>
  <dcterms:modified xsi:type="dcterms:W3CDTF">2026-05-24T21:30:11Z</dcterms:modified>
</cp:coreProperties>
</file>