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jpe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народа Казахстана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праздники, добрые традиции и радость вместе!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Казахстане отмечают праздники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Казахстане праздники бывают государственные, народные и семейные. Каждый из них по-своему дорог людям: где-то вспоминают историю, где-то берегут старинные обычаи, а где-то просто собираются всей семьей и радуются вместе.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Наурыз: когда приходит весна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Наурыза в 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первыми тёплыми днями улицы Казахстана меняются: появляются юрты, музыка и улыбки. Люди выходят на площадь, здороваются и поздравляют друг друга с приходом весны. В воздухе чувствуется праздник, будто сама природа проснулась после долгого сна.
</a:t>
            </a:r>
            <a:endParaRPr lang="en-US" sz="1157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который любят все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Наурыз собирает вместе семьи, соседей и друзей. Дети смотрят выступления, взрослые угощают гостей, а вокруг звучат песни и добрые пожелания. Этот день напоминает, что новая весна приносит надежду, тепло и хорошие начинания.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Наурыз-коже готовят из семи продуктов: воды, мяса, соли, жира, муки, крупы и молока. Семь считают числом удачи, поэтому блюдо особенно важно для праздника.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Наурыз-коже и праздничный стол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рядом с ним часто ставят баурсаки, кумыс, шелпек и сладости. Такое угощение делает праздник щедрым и весёлым, а гостей — сытыми и довольными.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хозяева угощают от души, это показывает их заботу и уважение. За праздничным столом люди становятся ближе, ведь добрая еда объединяет не хуже весёлой песни.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игры и веселье на праздниках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дети и взрослые с удовольствием играют в асыки, перетягивают канат и участвуют в подвижных состязаниях. Такие игры помогают двигаться, смеяться и дружить.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 звучат песни, шутки и весёлые возгласы. Праздник становится живым и шумным, а без игр он и правда был бы чуть сонным, как котёнок после обеда.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83175"/>
            <a:ext cx="322200" cy="28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49926"/>
            <a:ext cx="322200" cy="32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28274"/>
            <a:ext cx="322200" cy="32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Юрта — дом и символ гостеприимства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Юрту можно быстро собрать и разобрать, поэтому она была удобна кочевым людям. В ней тепло, просторно и уютно для всей семьи.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юрты есть кереге, уык и шанырак. Эти части помогают дому держать форму и делают его прочным, лёгким и красивым.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наряд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юрту украшают коврами, орнаментами и яркими тканями. Она сразу становится похожей на настоящий сказочный дом.
</a:t>
            </a:r>
            <a:endParaRPr lang="en-US" sz="106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одежда на праздниках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одежда в Казахстане яркая и нарядная. Девочки и женщины надевают платья, камзолы и украшения, чтобы выглядеть особенно красиво и торжественно.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и мужчины могут надевать шапан, тюбетейку и другие традиционные вещи. На ткани часто видны узоры, которые напоминают о цветах, солнце, птицах и богатой культуре народа.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встречают Новый год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 декабря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украшают ёлку, готовят подарки и накрывают праздничный стол. Все ждут вечер, чтобы встретить наступление нового года вместе.
</a:t>
            </a:r>
            <a:endParaRPr lang="en-US" sz="1027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Полночь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часы бьют двенадцать, люди поздравляют друг друга, загадывают желания и радуются началу нового года.
</a:t>
            </a:r>
            <a:endParaRPr lang="en-US" sz="1027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января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продолжается играми, концертами и фейерверками. Дети особенно ждут Деда Мороза и Снегурочку, а взрослые радуются семейному отдыху.
</a:t>
            </a:r>
            <a:endParaRPr lang="en-US" sz="101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Независимости Казахстана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школах, городах и сёлах проходят концерты, выставки и торжественные встречи. Люди слушают выступления, смотрят работы детей и вспоминают важные события прошлого.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 декабря в Казахстане отмечают День Независимости. Этот праздник напоминает о свободе страны и о том, как важно беречь её историю.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особенно чувствуется, что Казахстан строит своё будущее сам. Для многих это праздник гордости, уважения и надежды на добрые дела.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разных народов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костюмы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мая в Казахстане отмечают День единства народа. На сцене звучат песни на разных языках, а дети надевают национальные костюмы и показывают, как дружно живут разные народы.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Угощение и дружба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угощают друг друга и желают добра. Этот праздник напоминает, что уважение, дружба и взаимная поддержка делают страну сильнее и теплее.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большой праздник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многих праздников в Казахстане: от подготовки до общих пожеланий и фото.
</a:t>
            </a:r>
            <a:endParaRPr lang="en-US" sz="96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16576"/>
            <a:ext cx="2748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886203"/>
            <a:ext cx="274800" cy="27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55978"/>
            <a:ext cx="2748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25753"/>
            <a:ext cx="274800" cy="27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угощения Казахстана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Баурсаки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румяные баурсаки часто ставят в центр стола. Их любят и дети, и взрослые, потому что они мягкие, ароматные и сразу создают ощущение настоящего праздника.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Бешбармак и кумыс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большом торжестве подают бешбармак, кумыс и шубат. Такие блюда напоминают о щедрости хозяев и о том, что гостей в доме встречают с особым уважением.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в пиалах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в красивых пиалах — это знак теплой встречи. Пока гости пьют чай, они беседуют, улыбаются и чувствуют себя желанными, почти как у добрых друзей.
</a:t>
            </a:r>
            <a:endParaRPr lang="en-US" sz="902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Курт и сладости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Курт и сладости завершают праздничный стол. Они делают угощение еще богаче и веселее, а заодно напоминают, что делиться вкусным — тоже добрая традиция.
</a:t>
            </a:r>
            <a:endParaRPr lang="en-US" sz="8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домбра и песни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Домбра звучит на праздниках особенно красиво: ее звонкие струны будто зовут всех улыбнуться. Вместе с кюями и песнями она делает праздник живым и очень душевным.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музыку люди танцуют, поют и слушают выступления с интересом. Она помогает хранить традиции, потому что через мелодии дети и взрослые чувствуют связь с народной культурой.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 и обычаи
</a:t>
            </a:r>
            <a:endParaRPr lang="en-US" sz="2246" dirty="0"/>
          </a:p>
        </p:txBody>
      </p:sp>
      <p:sp>
        <p:nvSpPr>
          <p:cNvPr id="9" name="Text 2"/>
          <p:cNvSpPr txBox="1"/>
          <p:nvPr/>
        </p:nvSpPr>
        <p:spPr>
          <a:xfrm>
            <a:off x="474025" y="2239062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ребенка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радуются появлению малыша, принимают поздравления и добрые пожелания. Это начало новой истории, где рядом всегда любовь и забота близких.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41037" y="2596237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Тұсау кесу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ребенок начинает ходить, проводят обряд тұсау кесу. Ему разрезают путы, чтобы путь в жизни был легким, а шаги — уверенными.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22513" y="3191538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Свадьба и семейные торжества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свадьбах и днях рождения собираются родственники, звучат пожелания и песни. Такие встречи укрепляют семью и напоминают, что вместе веселее и теплее.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 школе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превращается в маленький 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празднику дети украшают класс гирляндами, рисунками и поделками. На стенах появляются яркие работы, а на партах — аккуратные костюмы и улыбки. Учитель и ученики вместе создают настроение, будто готовят маленькую сцену для большого события.
</a:t>
            </a:r>
            <a:endParaRPr lang="en-US" sz="906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— стихи, песни и костюмы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читают стихи, поют песни и показывают небольшие сценки. Кто-то выходит в национальном костюме, кто-то держит цветы или флажки. Зрители хлопают, а дети чувствуют себя настоящими артистами.
</a:t>
            </a:r>
            <a:endParaRPr lang="en-US" sz="1029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который объединяет класс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Наурызом, Новым годом и Днем единства ребята часто готовят общую программу. Одни делают декорации, другие репетируют номера, третьи помогают с выставкой. Так праздник становится общим делом, где каждый нужен.
</a:t>
            </a:r>
            <a:endParaRPr lang="en-US" sz="10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первым делом говорят теплые слова. Люди желают здоровья, мира и счастья, чтобы у каждого дома было спокойно, светло и радостно.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Родным часто желают успехов в учебе, удачи в работе и благополучия в семье. Такие пожелания помогают почувствовать заботу и внимание близких.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Казахстане добрые слова — важная часть гостеприимства. Они звучат вместе с угощением и делают встречу особенно сердечной, как будто всех укрыли мягким пледом.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короткое поздравление радует сильнее подарка. Оно остается в памяти надолго, потому что сказано от души и с уважением к человеку.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и пожелания
</a:t>
            </a:r>
            <a:endParaRPr lang="en-US" sz="22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все праздники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праздниках Казахстана чувствуется уважение к старшим и забота о гостях. Люди стараются встречать друг друга вежливо, с открытым сердцем и хорошим настроением.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 каждом празднике есть еда, музыка и веселые слова. Эти радостные детали делают день особенным и помогают всем почувствовать себя одной дружной компанией.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традиции живут рядом и не мешают друг другу. Наоборот, они делают страну яркой, красивой и интересной, словно большой и веселый праздничный ковер.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 городах и аулах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люди собираются на площадях, в парках, школах и домах культуры. Там звучит музыка, проходят концерты, а праздник видно издалека, как яркий фонарь.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аулах и селах гостей часто встречают во дворах и рядом с юртами. Там особенно заметны дружба, общение и радость, потому что люди празднуют почти как одна большая семья.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праздники сохраняют старинные обычаи, но становятся более яркими и удобными для всех. На площадках появляются сцены, ярмарки и красивые украшения.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узнают о прошлом через песни, игры, костюмы и поделки. Так традиции становятся понятными, а не скучными, как старый пыльный сундук.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Выставки и фестивали помогают показать народную культуру многим людям сразу. Каждый может увидеть, как богато и интересно живут казахские праздники.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передают традиции детям, чтобы они не забывались. Благодаря этому прошлое и настоящее встречаются на одном празднике и дружат между собой.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которые живут сегодня
</a:t>
            </a:r>
            <a:endParaRPr lang="en-US" sz="22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926" y="2015000"/>
            <a:ext cx="3640200" cy="2538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5125" y="2971500"/>
            <a:ext cx="39297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Казахстана соединяют весну, семью, музыку, угощение и добрые слова. Они учат дружить, уважать друг друга и беречь традиции, которые переходят от старших к детям.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Казахстана — это дружба, память и радость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2026-05-21T07:49:59Z</dcterms:created>
  <dcterms:modified xsi:type="dcterms:W3CDTF">2026-05-21T07:49:59Z</dcterms:modified>
</cp:coreProperties>
</file>