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классе: первые шаги и весёлые слова
</a:t>
            </a:r>
            <a:endParaRPr lang="en-US" sz="3914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по-немецки легко: слова, игры, диалоги и немного чудес!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третьеклассники и чему учатся дальше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уже читают короткие слова и готовы к первым немецким фразам. Они учатся слушать, повторять и замечать, что немецкие слова звучат совсем по-новому, но запоминаются удивительно быстро.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и особые буквы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алфавите есть привычные латинские буквы, которые легко узнать. Они помогают начать чтение, даже если язык кажется новым и необычным.
</a:t>
            </a:r>
            <a:endParaRPr lang="en-US" sz="79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Умлауты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ä, ö и ü меняют звучание слова. Для детей это похоже на маленькие секретные значки, без которых слово читается уже совсем иначе.
</a:t>
            </a:r>
            <a:endParaRPr lang="en-US" sz="82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ß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буква ß встречается в словах Straße и heißen. Она помогает писать слова правильно и сразу показывает, что в немецком есть свои правила.
</a:t>
            </a:r>
            <a:endParaRPr lang="en-US" sz="8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Диакритические знаки над буквами нельзя пропускать. Они подсказывают, как читать слово, поэтому особенно важны на уроках и в первых упражнениях.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прощания на немецком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красиво закончить беседу, говорят Tschüss. В начальной школе вежливое Sie обычно только называют, а в коротких учебных диалогах чаще используют знакомое du.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немецкие слова помогают начать разговор без смущения: Hallo, Guten Morgen, Guten Tag и Gute Nacht. Они подходят для приветствия утром, днём и вечером.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представиться по-немецки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себя короткой фразой: Ich heiße ... или Ich bin .... Так ребёнок быстро учится говорить своё имя и не путается в первых ответах.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вопрос собеседнику: Wie heißt du? или Und du? Такие пары фраз удобны для общения на уроке и звучат как маленький живой диалог.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можно назвать возраст: Ich bin acht Jahre alt. Это помогает соединять новые слова в короткое, понятное и очень полезное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числа в жизни ученика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игрушки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пересчитать карандаши, кубики или карточки и назвать их по-немецки. Числа от eins до zwanzig нужны, чтобы отвечать быстро и без лишних пауз. Когда предметы перед глазами, счёт запоминается особенно легко.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сказать, сколько тебе лет, и не забыть важную деталь. Фраза Ich bin neun Jahre alt звучит коротко, но очень понятно. Для третьеклассника это почти как маленькое личное сообщение на немецком.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и даты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20 нужен и для школьных задач, и для дат в тетради. Ребёнок учится узнавать числа в тексте, считать предметы и не теряться, когда учитель спрашивает: Wie viele?
</a:t>
            </a:r>
            <a:endParaRPr lang="en-US" sz="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381" y="2287315"/>
            <a:ext cx="719700" cy="575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легко узнать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rot, blau и grün часто встречаются, когда дети описывают карандаши. Так можно быстро сказать, какой предмет лежит в пенале, и даже сделать ответ ярче.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различать тетради, обложки и учебники. Один и тот же предмет сразу становится узнаваемым, если добавить простое немецкое слово для цвета.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особенно полезны, когда дети говорят о машинах, мячах и кубиках. Тогда фраза звучит как маленькая игра в описание предметов.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gelb, schwarz, weiß, orange, rosa и lila делают ответ длиннее, но не сложнее. Они помогают говорить красиво и легко запоминать новые слова через картинку.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цветов легко описать футболку, шапку или куртку. Даже короткая фраза делает речь понятной и чуть более весёлой для слушателя.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575" y="1429061"/>
            <a:ext cx="2585404" cy="1368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575" y="2981371"/>
            <a:ext cx="2585404" cy="13684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225" y="1429099"/>
            <a:ext cx="2585404" cy="13684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4225" y="2981368"/>
            <a:ext cx="2585404" cy="1368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вещи в классе
</a:t>
            </a:r>
            <a:endParaRPr lang="en-US" sz="1973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44372" y="1824218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 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 и das Heft — первые слова, которые дети замечают почти сразу. Они нужны каждый день, поэтому быстро становятся знакомыми. Когда предмет можно увидеть и потрогать, новое слово запоминается гораздо увереннее.
</a:t>
            </a:r>
            <a:endParaRPr lang="en-US" sz="574" dirty="0"/>
          </a:p>
        </p:txBody>
      </p:sp>
      <p:sp>
        <p:nvSpPr>
          <p:cNvPr id="10" name="Text 3"/>
          <p:cNvSpPr txBox="1"/>
          <p:nvPr/>
        </p:nvSpPr>
        <p:spPr>
          <a:xfrm>
            <a:off x="144372" y="3376455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и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Ranzen, das Buch, der Tisch и der Stuhl встречаются на каждом уроке. Эти слова легко связать с реальными вещами в классе, а значит, их проще назвать и услышать в речи учителя.
</a:t>
            </a:r>
            <a:endParaRPr lang="en-US" sz="601" dirty="0"/>
          </a:p>
        </p:txBody>
      </p:sp>
      <p:sp>
        <p:nvSpPr>
          <p:cNvPr id="11" name="Text 4"/>
          <p:cNvSpPr txBox="1"/>
          <p:nvPr/>
        </p:nvSpPr>
        <p:spPr>
          <a:xfrm>
            <a:off x="4775034" y="1824219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Tafel помогает показать, где проходит работа всего класса. Дети учатся понимать не только слово, но и его роль в уроке, когда учитель пишет, объясняет и задаёт задания у доски.
</a:t>
            </a:r>
            <a:endParaRPr lang="en-US" sz="601" dirty="0"/>
          </a:p>
        </p:txBody>
      </p:sp>
      <p:sp>
        <p:nvSpPr>
          <p:cNvPr id="12" name="Text 5"/>
          <p:cNvSpPr txBox="1"/>
          <p:nvPr/>
        </p:nvSpPr>
        <p:spPr>
          <a:xfrm>
            <a:off x="4775034" y="3376480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артиклем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в немецком языке запоминают вместе с артиклем: der, die или das. Это удобно, потому что слово сразу звучит как готовая маленькая единица, а не как отдельная часть.
</a:t>
            </a:r>
            <a:endParaRPr lang="en-US" sz="6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немецком языке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Tiere нравится детям, потому что здесь есть знакомые и любимые животные: der Hund, die Katze, das Pferd и der Vogel. Слова легко представить и быстро повторить.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животными удобно строить короткие описания: Der Hund ist groß. Die Katze ist klein. Такие предложения тренируют не только слова, но и простую форму высказывания.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считать, различать цвета и называть движение. Можно сказать, кто прыгает, кто бегает и кто летит, — и урок сразу становится похож на маленькое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близкие люди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говорить о себе спокойно и уверенно. Ребёнок учится соединять новые слова в простые предложения и замечает, что немецкий можно использовать для рассказа о самом важном.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шаге дети учат слова die Mutter, der Vater, die Schwester, der Bruder, die Oma и der Opa. Потом они пробуют сказать: Das ist meine Mutter. Так появляется первое связное высказывание о близких людях.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30095"/>
            <a:ext cx="724450" cy="6439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с игрушками и играми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 мячом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Ball легко запомнить, потому что мяч знаком каждому ребёнку. С ним можно сказать: Ich spiele Fußball. Такая фраза сразу соединяет новое слово с движением и любимой игрой.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 и раскрашивать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malen помогает говорить о любимом занятии без длинных объяснений. Фраза Ich male gern звучит просто и понятно, а ещё подходит для рисунков, раскрасок и весёлых школьных заданий.
</a:t>
            </a:r>
            <a:endParaRPr lang="en-US" sz="730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конструктор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Lego и другие конструкторы помогают учить слова через действие. Когда ребёнок строит башню или домик, он легче вспоминает новые выражения и может рассказать, что делает по-немецки.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lesen нужен для простых фраз о любимых занятиях. Вместе со словом spielen он показывает, что по-немецки можно говорить не только о школе, но и о том, что нравится дома.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Катать машинки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Auto часто встречается в детских разговорах, потому что машины есть и в играх, и в книжках. Оно быстро запоминается рядом с игрушками, маршрутами и весёлыми историями.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Глаголы-действия в настоящем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форм уже позволяют строить маленькие предложения: Ich bin..., Ich habe..., Ich spiele..., Du gehst... Такие модели легко повторять вслух, а потом использовать в собственных ответах.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начальных диалогах часто встречаются короткие глаголы sein, haben, gehen, kommen и spielen. Они помогают сказать самое главное: кто я, что у меня есть и что я делаю прямо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в простом диалоге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слышит вопрос и сразу подбирает короткий ответ. Так фраза Wie heißt du? превращается в понятный образец, который можно повторять без страха ошибиться.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имени добавляется возраст, и разговор становится чуть длиннее: Wie alt bist du? — Ich bin neun Jahre alt. Это уже настоящий маленький успех на уроке.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вопросы о предметах. Was ist das? помогает назвать книгу, тетрадь или игрушку, а ответ Das ist ein Buch учит говорить ясно и коротко.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удобны для парной работы. Один спрашивает, другой отвечает, потом дети меняются ролями и незаметно запоминают готовые речевые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артикль помогает узнать слово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— для одного маленького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 der стоит, например, у Hund. Артикль как будто знакомит нас с предметом и помогает не потеряться среди новых слов. Для ученика это удобная подсказка: сначала артикль, потом само слово.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— для кошки и других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Katze звучит мягко и сразу вызывает образ домашнего животного. Когда дети запоминают слово вместе с артиклем, им легче читать и говорить без лишних остановок. Так язык становится чуть понятнее с каждым уроком.
</a:t>
            </a:r>
            <a:endParaRPr lang="en-US" sz="891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— для книги в портфеле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das часто встречается в словах о вещах, которые лежат на парте или в рюкзаке, например das Buch. Ребёнок видит предмет, произносит слово целиком и быстрее привыкает к немецкой форме.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знакомые слова помогают быстрее читать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знакомое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Sport, Papa или Musik и удивляется: это почти как по-русски. Такое узнавание вызывает интерес и помогает не бояться нового языка.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заметить, что похожее слово может звучать иначе. Balkon, Familie и Computer читаются по-немецки не совсем так, как ожидается.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уверенное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несколько раз услышано и сказано вслух, оно запоминается прочнее. Так знакомые слова становятся удобной опорой для чтения и маленьких разговоров.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стихотворения, рифмовки и песенки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делает урок живым и весёлым, а повторяющиеся фразы остаются в памяти надолго. Даже если сначала хочется только подпевать, потом слова сами всплывают в нужный момент.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 и считалки помогают запомнить слова почти незаметно: ребёнок повторяет строчки, улыбается и уже не боится сложных звуков. Ритм подсказывает произношение лучше любого долгого объяснения.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вежливости на уроке и в общении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попросить, поблагодарить и вежливо обратиться к собеседнику. Оно короткое, но очень полезное, потому что звучит почти на каждом уроке.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случайно пошло не так, приходит слово Entschuldigung. Оно помогает извиниться и показать уважение к другому человеку, даже если ошибка совсем маленькая.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нужны не только в учебнике. Они помогают здороваться, просить, благодарить и мирно договариваться, поэтому их хочется знать и использовать каждый день.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учит отвечать на помощь и внимание. Когда ребёнок говорит Danke, разговор сразу становится добрее, а атмосфера в классе — спокойнее и приятнее.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575" y="1429061"/>
            <a:ext cx="2585404" cy="1368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575" y="2981371"/>
            <a:ext cx="2585404" cy="13684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225" y="1429099"/>
            <a:ext cx="2585404" cy="13684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4225" y="2981368"/>
            <a:ext cx="2585404" cy="1368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немецкий язык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44372" y="1824218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язык на улицах и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немецкий язык звучит в магазинах, на площадях, в школах и дома. Для детей это значит, что знакомые учебные слова живут в настоящем городе, а не только на странице учебника.
</a:t>
            </a:r>
            <a:endParaRPr lang="en-US" sz="601" dirty="0"/>
          </a:p>
        </p:txBody>
      </p:sp>
      <p:sp>
        <p:nvSpPr>
          <p:cNvPr id="10" name="Text 3"/>
          <p:cNvSpPr txBox="1"/>
          <p:nvPr/>
        </p:nvSpPr>
        <p:spPr>
          <a:xfrm>
            <a:off x="144372" y="3376455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Австрия: язык рядом с музыкой и горами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немецкий язык тоже помогает людям общаться каждый день. Ученикам интересно представить, как одни и те же слова могут звучать в стране с горами, музыкой и красивыми улицами.
</a:t>
            </a:r>
            <a:endParaRPr lang="en-US" sz="566" dirty="0"/>
          </a:p>
        </p:txBody>
      </p:sp>
      <p:sp>
        <p:nvSpPr>
          <p:cNvPr id="11" name="Text 4"/>
          <p:cNvSpPr txBox="1"/>
          <p:nvPr/>
        </p:nvSpPr>
        <p:spPr>
          <a:xfrm>
            <a:off x="4775034" y="1824219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Швейцария: несколько языков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немецкий язык соседствует с другими языками, и это показывает, что один язык может жить рядом с разными традициями. Такой пример особенно полезен для школьников, которые только начинают изучать немецкий.
</a:t>
            </a:r>
            <a:endParaRPr lang="en-US" sz="546" dirty="0"/>
          </a:p>
        </p:txBody>
      </p:sp>
      <p:sp>
        <p:nvSpPr>
          <p:cNvPr id="12" name="Text 5"/>
          <p:cNvSpPr txBox="1"/>
          <p:nvPr/>
        </p:nvSpPr>
        <p:spPr>
          <a:xfrm>
            <a:off x="4775034" y="3376480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 и другие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Лихтенштейне немецкий язык тоже используется в жизни и учёбе. А ещё его можно услышать в некоторых других странах Европы, поэтому уроки открывают детям большой и настоящий языковой мир.
</a:t>
            </a:r>
            <a:endParaRPr lang="en-US" sz="6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381" y="2287315"/>
            <a:ext cx="719700" cy="575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слова быстрее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карточки помогают быстро увидеть слово, картинку и перевод. Если повторять их часто, новое слово запоминается спокойнее и надёжнее, без лишней спешки.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связано с изображением или настоящей вещью, оно становится понятнее. Ребёнок видит предмет и сразу вспоминает немецкое название, будто слово само приходит в гости.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мелодия делают слова цепкими, как липучка. Если фраза звучит в песенке, её легче повторять вслух и вспоминать потом в нужный момент.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Мини-разговоры учат применять слово сразу, а не просто узнавать его глазами. Когда ребёнок отвечает вслух, язык становится понятнее, а уверенности заметно прибавляется.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повторять слова без скуки. В движении и соревновании дети лучше слушают, говорят и запоминают, потому что им хочется успеть и правильно ответить.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мир немецкого языка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немецкого в 3 классе помогают детям смело говорить о себе, считать, описывать предметы и животных. Новый язык становится понятным, а учёба — похожей на интересную игру.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2026-05-25T03:32:50Z</dcterms:created>
  <dcterms:modified xsi:type="dcterms:W3CDTF">2026-05-25T03:32:50Z</dcterms:modified>
</cp:coreProperties>
</file>