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соединяет устройства и передаёт информацию по правилам адресации, протоколов и сигналов.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сети: как устройства обмениваются данными
</a:t>
            </a:r>
            <a:endParaRPr lang="en-US" sz="2306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Сети позволяют общаться, учиться дистанционно, хранить файлы, совместно работать и выходить в интернет. Локальные сети объединяют устройства в классе или дома, а глобальные связывают страны и континенты. Современный интернет вырос из ARPANET (1969).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компьютерные сети стали основой цифровой жизни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компьютерная сеть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данные отправляются не целиком, а разбиваются на небольшие пакеты. Каждый пакет проходит через промежуточные устройства, а затем собирается у получателя в правильной последовательности.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передачи может включать несколько сетей и маршрутизаторов. Благодаря этому даже при сложной дороге данные доходят до нужного устройства и становятся понятными приложению.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сеть — это группа устройств, которые передают данные по проводам или по радиоканалу. Узлы получают адреса и могут определять, кому именно нужно отправить сообщение.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Учительская станция и общие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кабинете информатики учительский ноутбук работает вместе с рабочими компьютерами. Пользователи обращаются к общим папкам, материалам и школьным ресурсам, а доступ регулируется настройками локальной сети. Благодаря этому не нужно пересылать файлы вручную.
</a:t>
            </a:r>
            <a:endParaRPr lang="en-US" sz="982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Коммутатор как «перекрёсток» для устройств
</a:t>
            </a:r>
            <a:pPr algn="l" indent="0" marL="0">
              <a:lnSpc>
                <a:spcPct val="115000"/>
              </a:lnSpc>
              <a:buNone/>
            </a:pPr>
            <a:r>
              <a:rPr lang="en-US" sz="5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устройства не «мешали» друг другу, внутри здания применяют коммутатор. Он соединяет компьютеры, принтер и другие элементы сети, направляя данные по нужному адресу. В результате обмен происходит организованно и быстро, без лишних задержек.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Wi‑Fi для удобной работы учеников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доступа Wi‑Fi позволяет подключать ноутбуки и мобильные устройства без лишних проводов. Это удобно для заданий в классе: поиск материалов, выполнение практики и доступ к интернету. Параллельно остаётся стабильная работа проводных компьютеров.
</a:t>
            </a:r>
            <a:endParaRPr lang="en-US" sz="982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Локальная сеть в школе: пример кабинета информатики
</a:t>
            </a:r>
            <a:endParaRPr lang="en-US" sz="20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388302"/>
            <a:ext cx="4014300" cy="9091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компьютерных сетей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охвату различают локальные, городские и глобальные сети: чем больше расстояние, тем сложнее организация передачи данных.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увеличении масштаба растёт число промежуточных узлов и требуется более сложная маршрутизация, чтобы доставка работала надёжно.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учебным определениям сетей (типовые сведения).
</a:t>
            </a:r>
            <a:endParaRPr lang="en-US" sz="69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разных способов подключения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Проводные и оптоволоконные соединения обычно дают более предсказуемую скорость при скачивании больших файлов.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стабильной работы в классе и дома чаще выбирают Ethernet или оптоволокно, а Wi‑Fi — для удобства мобильности.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учебные ориентиры пропускной способности (значения приведены в исходном плане).
</a:t>
            </a:r>
            <a:endParaRPr lang="en-US" sz="69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данные проходят через сеть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передачи данных: от отправителя к получателю с выбором пути и повтором при потере пакетов.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7" y="1037422"/>
            <a:ext cx="249000" cy="2213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23565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23565"/>
            <a:ext cx="249000" cy="249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57990"/>
            <a:ext cx="249000" cy="199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Устройства сети и их роли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Коммутатор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Соединяет устройства внутри локальной сети и направляет данные нужному адресату. Благодаря этому трафик проходит целенаправленно, а не «расходится» по всем компьютерам.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Маршрутизатор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Связывает разные сети и помогает устройствам выходить в интернет. Он выбирает маршрут для данных, чтобы запросы попадали в нужную сеть и возвращались обратно.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Преобразует сигнал от провайдера под формат, который понимают домашние устройства. Обычно он работает вместе с роутером, чтобы интернет стал доступен всем подключённым гаджетам.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доступа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Создаёт беспроводное соединение для ноутбуков, смартфонов и планшетов. Пользователь подключается к сети по имени и паролю, после чего устройство получает доступ к ресурсам.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Wi‑Fi удобен для устройств, которые перемещаются, например для ноутбуков и телефонов. Но скорость и качество зависят от расстояния, препятствий и перегрузки сети, поэтому в больших классах иногда нужен баланс.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Проводные и беспроводные соединения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Ethernet передаёт данные по кабелю и обеспечивает устойчивое подключение: стенам и помехам от радиосигналов сложнее влиять на передачу. Поэтому часто его выбирают для компьютеров в кабинете и дома.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Пропускная способность разных сред передачи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Оптоволокно чаще выбирают для магистралей, потому что оно хорошо переносит большие объёмы данных на дальние расстояния.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повседневного подключения удобен Wi‑Fi, для максимальной стабильности — проводные линии, а мобильная связь подходит, когда нужен доступ вне дома.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значения из учебного плана (точные источники не указаны).
</a:t>
            </a:r>
            <a:endParaRPr lang="en-US" sz="69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Адреса в сети: как устройства находят друг друга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MAC-адрес связан с сетевой картой и используется внутри локальной сети. Он помогает определить конкретное устройство в пределах одного сегмента, особенно при доставке пакетов коммутатором.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каждой сети устройства используют IP-адреса, например 192.168.1.10 в локальной сети. Адрес помогает системе понять, кому отправлять данные и где искать получателя.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DNS превращает понятные имена сайтов в IP-адреса: school.ru становится адресом сервера. Так браузер быстрее находит нужный ресурс, не запоминая набор чисел.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719" y="950175"/>
            <a:ext cx="8322563" cy="2349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Протоколы, без которых сеть не работает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36350" y="37379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Протоколы задают правила обмена: как упаковываются данные, как они маршрутизируются, и как приложения передают нужную информацию.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600" y="3386250"/>
            <a:ext cx="8784000" cy="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основам сетевых протоколов (обобщённое описание функций).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3217394" y="37388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каждый протокол выполняет свою роль, сеть работает согласованно: от нахождения адреса до доставки веб-страницы и защиты соединения.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Подключение к Wi‑Fi: от выбора сети до доступа в интернет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последовательные шаги, которые выполняются устройством, точкой доступа и роутером при установлении соединения.
</a:t>
            </a:r>
            <a:endParaRPr lang="en-US" sz="107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Серверы и облачные сервисы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дата-центрах работают сотни и тысячи серверов: требуется охлаждение, стабильное питание и защита от сбоев. Это помогает сервисам оставаться доступными, даже если нагрузка растёт.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Облачные сервисы позволяют работать с документами на разных устройствах без постоянного копирования файлов. Редактирование и сохранение происходят на серверах, а не только локально.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Сервер — это компьютер, который хранит и раздаёт данные: сайты, файлы, учебные платформы или игры. Он умеет обслуживать много пользователей одновременно.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 открываете сайт или урок онлайн, запрос сначала доходит до сервера, а затем возвращается нужная страница или файл. Так облако делает доступ удобным и быстрым.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01" y="2926300"/>
            <a:ext cx="2107934" cy="211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6888" y="2926525"/>
            <a:ext cx="2110869" cy="211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6011" y="2926525"/>
            <a:ext cx="2110869" cy="211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801062" y="1652125"/>
            <a:ext cx="1773994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Умные часы и здоровье в динамике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собирают шаги, пульс и сон, а затем отправляют данные в приложение. Вы видите изменения почти сразу и можете заметить закономерности. Передача обычно идёт по Wi‑Fi или Bluetooth.
</a:t>
            </a:r>
            <a:endParaRPr lang="en-US" sz="942" dirty="0"/>
          </a:p>
        </p:txBody>
      </p:sp>
      <p:sp>
        <p:nvSpPr>
          <p:cNvPr id="13" name="Text 2"/>
          <p:cNvSpPr txBox="1"/>
          <p:nvPr/>
        </p:nvSpPr>
        <p:spPr>
          <a:xfrm>
            <a:off x="3608544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техника, которая «сама понимает» режим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Колонка управляет музыкой и подсказками, термостат подстраивает температуру, а датчики сообщают о движении. Устройства обмениваются данными автоматически, чтобы поддерживать выбранные сценарии.
</a:t>
            </a:r>
            <a:endParaRPr lang="en-US" sz="883" dirty="0"/>
          </a:p>
        </p:txBody>
      </p:sp>
      <p:sp>
        <p:nvSpPr>
          <p:cNvPr id="14" name="Text 3"/>
          <p:cNvSpPr txBox="1"/>
          <p:nvPr/>
        </p:nvSpPr>
        <p:spPr>
          <a:xfrm>
            <a:off x="6427668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Безопасность: камеры и уведомления в реальном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4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Камера наблюдает за входом или комнатой и передаёт события в облако. При обнаружении движения приходят уведомления, и вы решаете, что делать дальше. Надёжные пароли и обновления особенно важны.
</a:t>
            </a:r>
            <a:endParaRPr lang="en-US" sz="872" dirty="0"/>
          </a:p>
        </p:txBody>
      </p:sp>
      <p:sp>
        <p:nvSpPr>
          <p:cNvPr id="15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вещей в повседневной жизни
</a:t>
            </a:r>
            <a:endParaRPr lang="en-US" sz="20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сети используются чаще всего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действия связаны с общением и мультимедиа: мессенджеры, учебные платформы, просмотр видео и онлайн-игры.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задачи распределяются по категориям, но сеть ежедневно поддерживает и обучение, и развлечения. Это делает важными правила безопасности.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школьное наблюдение и учебная выборка (точные проценты в исходных данных не приведены).
</a:t>
            </a:r>
            <a:endParaRPr lang="en-US" sz="61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 сети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43661" y="23990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Надёжный пароль и двухфакторная проверка усложняют доступ посторонним. Антивирус и регулярные обновления системы снижают риск заражения и кражи данных.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621425" y="3748700"/>
            <a:ext cx="4740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данные нельзя передавать незнакомым людям и вводить на подозрительных сайтах. Если ссылка выглядит странно, лучше не открывать её и спросить взрослого или учителя.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6182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— слабые пароли, фишинг, вредоносные файлы и открытые публичные Wi‑Fi. Мошенники часто маскируют действия под сообщения «от сервиса» или «от друзей».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интернет может работать медленно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проверки: от сигнала Wi‑Fi и нагрузки до оборудования и настроек.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276138"/>
            <a:ext cx="4014300" cy="113344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 минусы компьютерных сетей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Сети дают удобство и скорость, но требуют грамотной настройки и дисциплины. Рассмотрим основные стороны — от технических возможностей до требований по безопасности.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сетей максимальна, когда соблюдаются настройки и меры защиты: тогда ускорение и совместная работа не превращаются в риски.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устройству и использованию сетей.
</a:t>
            </a:r>
            <a:endParaRPr lang="en-US" sz="69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сети — основа современной «цифровой» связи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сети соединяют устройства, ускоряют обмен данными и делают возможными интернет, облачные сервисы и онлайн-общение. Их работа опирается на адреса, протоколы, маршрутизацию и сетевое оборудование.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2026-05-12T14:15:02Z</dcterms:created>
  <dcterms:modified xsi:type="dcterms:W3CDTF">2026-05-12T14:15:02Z</dcterms:modified>
</cp:coreProperties>
</file>