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правильно, точно и уверенно?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помогает говорить так, чтобы слово звучало по-литературному и было понятно каждому. Особенно важно это там, где нужно читать, отвечать и выступать вслух.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правильная речь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орфоэпия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объясняют, как произносить слова, пришедшие из других языков. У таких слов часто есть особое ударение, которое нужно запоминать по словарю.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 словах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описывает, как произносятся гласные и согласные в литературной речи. Она помогает понять, какие звуки звучат ясно, а какие в речи ослабляются или меняются.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орфоэпия уделяет ударению: где оно стоит, как меняется в разных формах слова и почему его нельзя определять только по написанию или по привычке.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изучает и интонацию: повышение и понижение голоса, паузы, выделение важных слов. Благодаря этому устная речь звучит выразительно и передаёт смысл точнее.
</a:t>
            </a:r>
            <a:pPr algn="ctr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endParaRPr lang="en-US" sz="9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как главный признак орфоэпической нормы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подвижно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ударение может стоять на разных слогах и нередко переходит при изменении формы слова: море́ — мо́ря, окно́ — о́кна. Поэтому одна и та же основа может звучать по-разному.
</a:t>
            </a:r>
            <a:endParaRPr lang="en-US" sz="1443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ударение иногда создаёт путаницу в смысле. Сравните: му́ка — мука́, а́тлас — атла́с. В устной речи такая ошибка особенно заметна и отвлекает слушателя от содержания.
</a:t>
            </a:r>
            <a:endParaRPr lang="en-US" sz="1484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запоминать норму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слов нельзя вывести ударение по правилам. Такие случаи лучше сразу проверять и запоминать как готовый образец, чтобы не ошибаться в чтении, ответе и разговоре.
</a:t>
            </a:r>
            <a:endParaRPr lang="en-US" sz="13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путаемые слова с правильным ударением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слова, в которых чаще всего ошибаются при произношении. Она помогает быстро увидеть правильный вариант и типичную ошибку.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таких словах нельзя определять по написанию: его нужно специально запоминать и сверять по словарю.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и школьные справочники по 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орфоэпические ошибки
</a:t>
            </a:r>
            <a:endParaRPr lang="en-US" sz="3106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часто произносит слово так, как оно написано, хотя звучание может быть другим. Особенно это заметно там, где буквы не передают все особенности произношения.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окружении регулярно слышится неверный вариант, он быстро закрепляется. Потом ошибку трудно исправить, потому что она кажется привычной и естественной.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особенности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произношение могут влиять говоры и региональные особенности. Из-за этого один и тот же вариант в разных местах звучит по-разному, хотя литературная норма только одна.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запоминаются длинные слова, заимствования и формы множественного числа. В них ударение может переходить на другой слог, и без проверки легко ошибиться.
</a:t>
            </a:r>
            <a:endParaRPr lang="en-US" sz="17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словах чаще всего ошибаются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группы слов требуют особого внимания при устной речи и подготовке к ответу.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формами, где ударение меняется. Значит, такие слова нужно не угадывать, а регулярно проверять и повторять.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орфоэпических ошибок по школьным словарям и учебным материалам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особенно часто сближаются по звучанию в безударной позиции.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помогает понять, почему написание и звучание слова не совпадают. Из-за этого особенно важно слушать слово внимательно, а не опираться только на буквы.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русского языка: редукция безударных гласных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и трудные сочетания
</a:t>
            </a:r>
            <a:endParaRPr lang="en-US" sz="305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согласные меняют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просьба, вокзал, лёгкий согласные рядом друг с другом влияют на произношение. Один звук может оглушаться или озвончаться, поэтому слово нужно произносить целиком, а не по отдельным буквам. Так проще услышать норму и избежать неестественного звучания.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Сочетания, которые требуют внимания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ошибаются в сочетаниях чн, чт и сч: скучно, конечно, что. На письме они выглядят просто, но в речи требуют привычки и тренировки. Полезно проговаривать такие слова медленно, а затем в обычном темпе.
</a:t>
            </a:r>
            <a:endParaRPr lang="en-US" sz="112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слышится целиком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сосредоточиться только на буквах, легко потерять правильное звучание согласных. Орфоэпия учит слышать слово как единое целое: тогда становится заметно, где звук ослабляется, а где произносится отчётливо и чётко.
</a:t>
            </a:r>
            <a:endParaRPr lang="en-US" sz="11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произношение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найти литературную норму и запомнить её для устной речи.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справочники как источник нормы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фиксируют нормативное произношение слов и указывают ударение, если оно вызывает сомнение. Такой словарь помогает выбрать литературный вариант и избежать ошибок в устной речи на уроке и дома.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ударений
</a:t>
            </a:r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них удобно быстро находить трудные формы слов: глаголы, существительные, прилагательные и причастия. По таким словарям можно проверить не только отдельное слово, но и его формы.
</a:t>
            </a:r>
            <a:endParaRPr lang="en-US" sz="1390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и пометы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справочники часто показывают не один, а несколько допустимых вариантов, отмечая основной и устаревающий. Специальные пометы помогают понять, какой вариант считается предпочтительным в литературной речи.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особенно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особенно важен для редких, новых и заимствованных слов, а также для слов с подвижным ударением. Именно здесь на слух и по написанию легче всего ошибиться, если не свериться с источником.
</a:t>
            </a:r>
            <a:endParaRPr lang="en-US" sz="12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ударение в разных формах слова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услышать, как слово живёт в речи, а не только как оно написано в учебнике. Особенно это заметно в изменяемых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в русском языке ударение нередко остаётся устойчивым, но в ряде слов смещается при изменении формы. Такие слова нужно запоминать отдельно.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нормам русского литературного произношения, зафиксированным в орфоэпических словарях и словарях ударений.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заимствованного слова в русском языке
</a:t>
            </a:r>
            <a:endParaRPr lang="en-US" sz="2638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приходит в язык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слово попадает в русскую речь вместе с новым предметом, явлением или понятием. На этом этапе его произношение ещё может казаться непривычным.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закрепляется в словарях
</a:t>
            </a:r>
            <a:pPr algn="r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орфоэпические словари фиксируют нормативный вариант ударения и произношения. Именно словарь помогает понять, как слово принято произносить в литературной речи.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привычным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долго используется в русском языке, оно подчиняется общим нормам и перестаёт восприниматься как чужое. Тогда ошибку в ударении легко заметить только по проверке.
</a:t>
            </a:r>
            <a:endParaRPr lang="en-US" sz="12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заимствованные слова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слова, в которых ударение часто вызывает затруднение, и типичные ошибки, встречающиеся в устной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заимствованных словах ударение часто не совпадает с привычным ожиданием. Поэтому надёжнее проверять такие слова по словарю, чем ориентироваться на написание.
</a:t>
            </a:r>
            <a:endParaRPr lang="en-US" sz="137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и словари ударений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уверенная школьная речь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без запинки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читает текст и не торопится: он делает паузы в нужных местах и выделяет голосом важные слова. Благодаря этому класс лучше понимает смысл сказанного, а чтение звучит спокойно и уверенно.
</a:t>
            </a:r>
            <a:endParaRPr lang="en-US" sz="1187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отвечает у доски, правильное ударение помогает не отвлекаться на форму слова. Речь становится точнее, а сам ответ звучит убедительнее. Учитель и одноклассники легче следят за мыслью.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выступление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пересказа или короткого выступления важно не только знать содержание, но и произносить слова по норме. Тогда рассказ звучит собранно, а интонационные паузы помогают слушателям лучше воспринимать каждую часть текста.
</a:t>
            </a:r>
            <a:endParaRPr lang="en-US" sz="11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запоминаются труднее
</a:t>
            </a:r>
            <a:endParaRPr lang="en-US" sz="314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реже слово встречается в речи, тем сложнее удержать его правильное ударение без повторения и 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группы — слова с подвижным ударением и заимствованные слова. Им особенно нужна регулярная тренировка в речи и письме.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наблюдения по орфоэпическим трудностям русского языка; шкала условная, для сравнения групп.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 часть орфоэпии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отличить вопрос от обычного сообщения. В конце вопросительного предложения голос чаще повышается, а в повествовательном — спокойно понижается.
</a:t>
            </a:r>
            <a:endParaRPr lang="en-US" sz="1209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делают фразу понятной и помогают слушателю уловить смысл. Без них речь звучит слишком быстро и становится труднее для восприятия.
</a:t>
            </a:r>
            <a:endParaRPr lang="en-US" sz="1324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важных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Голосом можно подчеркнуть главное слово в предложении. Тогда смысл становится яснее, а речь звучит выразительнее и точнее, чем при однообразном чтении.
</a:t>
            </a:r>
            <a:endParaRPr lang="en-US" sz="1230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важна и в просьбе, и в ответе, и в обращении к собеседнику. Спокойный тон помогает говорить уважительно и уверенно, не повышая голос без необходимости.
</a:t>
            </a:r>
            <a:endParaRPr lang="en-US" sz="13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запомнить правильное произношение и использовать его в речи без ошибок.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для запоминания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а не угадывай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лучше сразу обратиться к словарю. В русском языке ударение часто не угадывается по написанию и может меняться в разных формах одного слова.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трудные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вести отдельный список слов, которые часто ошибочно произносятся. Краткая запись с ударением помогает быстрее запомнить правильный вариант и возвращаться к нему перед ответом.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 слово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просмотра мало: слово нужно несколько раз произнести вслух в словосочетании и предложении. Так правильное ударение лучше закрепляется в памяти и в живой речи.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Опирайся на 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остаётся главным помощником, когда нужно выбрать литературную норму. Он подсказывает точное произношение и помогает говорить грамотно даже в самых трудных случаях.
</a:t>
            </a:r>
            <a:endParaRPr lang="en-US" sz="11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правильно — значит говорить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помогают сделать речь точной, выразительной и уважительной. Если помнить об ударении, произношении и интонации, устная речь звучит увереннее и грамотнее.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2026-05-28T17:58:46Z</dcterms:created>
  <dcterms:modified xsi:type="dcterms:W3CDTF">2026-05-28T17:58:46Z</dcterms:modified>
</cp:coreProperties>
</file>