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«Урал-батыр» учит: сила имеет смысл только тогда, когда защищает людей и добро.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«Урал-батыр»: башкирский эпос о подвиге, выборе и жизни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«Урал-батыр» возник в древнем башкирском устном творчестве и долго передавался из уст в уста. Перевод И. Кичакова, А. Мирбадалевой и А. Халимова сохранил возвышенный настрой и помогает увидеть в тексте культурную ценность.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устного народного сказания к литературному тексту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эпос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эпоса характерны сильный главный герой, высокий стиль речи и повторяющиеся формулы. Они создают торжественное звучание и делают текст похожим на устное сказание.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часто появляются мифические образы, чудесные события и борьба с огромными силами зла. «Урал-батыр» соединяет героический сюжет с народными представлениями о мире и жизни.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— это большое повествование о подвигах героя и событиях, важных для народа. Он помогает понять, как люди представляли честь, справедливость и ответственность перед другими.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герой-защитник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без личной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Урал-батыр показан сильным, смелым и справедливым богатырем. Он не охотится за славой: его цель — защитить людей и остановить разрушение, которое несут враждебные силы.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судьбу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герой отвечает не только за себя, но и за судьбу своего народа. Поэтому особенно убедительны сцены, где Урал выбирает действие и принимает трудные решения ради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беды к победе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эпического развития: каждое звено наращивает испытания и превращает героя в человека, который держит слово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54761"/>
            <a:ext cx="4014300" cy="157620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эпосе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 эпосе важен не только поступок героя, но и нравственный выбор каждого персонажа.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помогает понять мораль истории: подвиг рождается из правильных поступков и правильного выбора.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фрагмента эпоса «Урал-батыр» и его типовым персонажам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эпоса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связаны не с личной славой, а с защитой тех, кто нуждается. Эпос показывает, что добро проявляется в заботе, поддержке и готовности отвечать за других.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добра и зла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 в эпосе разрушает жизнь и нарушает справедливость. Противостояние становится проверкой характера: герой доказывает, что смелость должна быть направлена на созидание.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символ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вода связана с жизнью, очищением и надеждой. Через природный образ передаются мечты о продолжении рода и вера в то, что народ не исчезнет.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родной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важно сохранить связь с домом и традицией. Верность земле в эпосе — это уважение к своему народу и ответственность за порядок в мире.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моменты связаны с решением, от которого зависит исход. Эпос учит отличать правильное от неправильного и понимать цену долга для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звучат сильнее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заметить: героический путь Урала определяется нравственной целью, а не удачей. Именно это задаёт главный смысл событий.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соотношение тем: защита людей — главный мотив, далее идёт противостояние злу и, наконец, личная ответственность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интерпретация тем по фрагменту эпоса «Урал-батыр»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часто встречаются эпитеты, сравнения и гиперболы. Они усиливают впечатление от богатыря, делают его действия более яркими и подчеркивают значимость испытаний.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повторах, параллельных конструкциях и торжественных обращениях. За счёт этого эпос звучит величественно и легче воспринимается, как при чтении вслух.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Ритмичная речь и повторяющиеся обороты сближают эпос с устным сказом. Благодаря этим приёмам основные образы запоминаются и передают народное настроение рассказа.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эпосе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помогают понять происходящее через настроение: где спокойствие — там надежда, где тревога — там испытание. Человек и окружающий мир в эпосе связаны тесно.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вода. Она связывается с жизнью, очищением, надеждой и мечтой о бессмертии народа, поэтому образ воды постоянно «поддерживает» идею добра.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«Урал-батыре» не фон, а часть смысла: горы, степи, небо, земля и вода помогают показать состояние мира. Так события ощущаются значительнее и глубже.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Глядя на природные образы, читатель видит путь героя: движение вперед часто поддерживается символикой дороги и горизонта. Природа словно помогает обозначить направление развития сюжета.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эпосе символизирует путь, по которому нужно пройти ради людей и долга. Мифологические мотивы придают рассказу древнее звучание и помогают почувствовать, почему победа добра считается законом мира.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мифологические мотивы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«Урал-батыре» встречаются символы света, огня, воды и дороги: свет связан с надеждой и победой добра, огонь — с испытанием и внутренней силой героя, вода — с жизнью и обновлением.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противопоставления в тексте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противопоставления организуют смысл эпоса: помогают проследить, какие поступки ведут к спасению, а какие разрушают жизнь. Через них раскрываются и герой, и его противники, и итоговые нравственные уроки.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эпоса «Урал-батыр» и его нравственной системе.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делают сюжет понятным: читатель видит, что истинный подвиг — результат нравственного выбора, а разрушение начинается там, где человек ставит себя выше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эпос важен для Башкортостана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народных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удерживаются представления о чести, свободе, верности и уважении к родной земле. Эти ценности помогают понять, как смотрели на мир предки и что считали достойным поступком.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мировоззрения через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показывает, какие качества поддерживались традицией и почему герой мыслит о других. Через знакомые образы легче разглядеть связь человека с землёй и ответственность перед родом.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для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сегодняшнего читателя «Урал-батыр» — часть культурной памяти. Произведение наглядно демонстрирует, как народ сохраняет собственные истории и передаёт их дальше, не теряя главного смысла.
</a:t>
            </a:r>
            <a:endParaRPr lang="en-US" sz="11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 цепочка испытаний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помогает увидеть не только события, но и рост героя: успех становится итогом усилий, а не случайной удачей, потому что проверяется характер и верность долгу.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Повествовательное напряжение усиливается шаг за шагом: беда запускает действие, испытания формируют решение, а победа подтверждает, что добро требует смелости и терпения.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развития сюжета по фрагменту эпоса «Урал-батыр» (без указания количественных данных).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 сохранение смысла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особенно заметны формулы народной речи, высокие обращения и ритм, который помогает услышать «голос» устной традиции. Перевод сохраняет эти особенности, чтобы текст звучал как литературное произведение.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переводе помогает не потерять связь эпоса с устным рассказом: образы остаются яркими, а нравственный смысл — ясным. Так фрагмент воспринимается целостно, а не как набор отдельных событий.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И. Кичакова, А. Мирбадалевой и А. Халимова делает древний текст понятным школьникам и современным читателям. В работе важны точность смысла, сохранение образов и передача торжественного звучания сказания.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шаг в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отрывок показывает, как герой действует перед лицом угрозы. В центре — решение и поступок: Урал-батыр не просто сражается, а берёт на себя ответственность. Читатель сразу чувствует высокий стиль и нравственный итог эпизода.
</a:t>
            </a:r>
            <a:endParaRPr lang="en-US" sz="983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фрагменте особенно ярко работает художественный мир: небо, земля и вода помогают понять, что происходит с героем и миром. Такие детали создают ощущение живой картины и подчеркивают связь человека с природой. Образность поддерживает главную мысль о жизни и долге.
</a:t>
            </a:r>
            <a:endParaRPr lang="en-US" sz="94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как испытание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 эпосе становится проверкой того, кем герой является по-настоящему. В нескольких эпизодах можно увидеть его отношение к людям и готовность к трудностям. Столкновение с силами зла превращает действие в нравственный выбор, который определяет смысл всего произведения.
</a:t>
            </a:r>
            <a:endParaRPr lang="en-US" sz="938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эпоса как часть большого произведения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эпический фрагмент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логика чтения: действия, препятствия и нравственный результат.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Урала-батыра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герой-защитник: его поступки связываются с мужеством и ответственностью. Читатель видит, что сила в эпосе ценится не ради славы, а ради людей и сохранения жизни.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со злом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впечатление оставляет противостояние разрушительным силам. Оно показано как испытание, где проверяется характер, а победа становится следствием верности добру и выбранному пути.
</a:t>
            </a:r>
            <a:endParaRPr lang="en-US" sz="1074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и смысл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ощущаются образы природы, особенно вода: она напоминает о жизни, очищении и надежде. Через такие детали эпос делает мир ближе и помогает понять нравственную мысль происходящего.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добра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оставляет чувство уважения к смелости, верности и ответственности. Главная мысль проста: настоящий герой думает не только о себе, но и о будущем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смысл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ориентироваться в фрагменте эпоса и понять, какие идеи лежат в основе повествования.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раскрывается через опорные понятия: герой и его выбор определяют нравственный результат, а память и вода связывают людей с жизнью и традицией.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школьного чтения по фрагменту «Урал-батыр».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«Урал-батыр» важен и сегодня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«Урал-батыр» соединяет героический сюжет, древние мифологические образы и нравственный урок. Сила ценна, когда она помогает людям и защищает жизнь, а эпос сохраняет культурную память и ориентиры долга.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2026-05-13T06:56:35Z</dcterms:created>
  <dcterms:modified xsi:type="dcterms:W3CDTF">2026-05-13T06:56:35Z</dcterms:modified>
</cp:coreProperties>
</file>