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Искусство в контексте английского языка (Unit 5. Art)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как ключ к пониманию культуры и языка на английском.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искусство важно в изучении английского языка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вобрал в себя богатое художественное наследие разных эпох и культур. Знание терминологии искусства расширяет коммуникативные возможности и помогает глубже понять мировую культуру.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искусства и их роль в английском языке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Visual arts включают живопись и скульптуру, отражая визуальные формы творчества с уникальными терминами и приемами описания на английском.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Performing arts объединяют театр, музыку и танец с характерными выражениями, раскрывающими динамику и эмоциональность выступлений.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Literary arts охватывают литературу — романы, поэзию и драму, используя богатую лексику для художественного выражения.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Applied и digital arts представляют декоративное, цифровое искусство и инновационные средства, обогащая современный словарный запас английского.
</a:t>
            </a:r>
            <a:endParaRPr lang="en-US" sz="9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живописи на английском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Живопись: основные термины и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Painting — процесс создания изображений, painter — художник. Часто используют canvas, oil, watercolour для различных техник. Brushwork описывает манеру мазков, style — художественный стиль.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жанры в живописи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Still life показывает неподвижные предметы, landscape painting — пейзажи, portrait — портреты. Эти термины широко используются в английских культурных обсуждениях живописи.
</a:t>
            </a:r>
            <a:endParaRPr lang="en-US" sz="13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Терминология скульптуры в английском языке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 (sculpture) создаётся скульптором (sculptor), используя техники как carving (резьба) и casting (литьё). Важными материалами считаются marble и bronze.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Installation art — современный жанр, часто экспериментальный. Термины 'public sculpture' и 'abstract form' описывают масштабные и абстрактные работы в обществе.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архитектурных стилей в англоязычном мире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Готика (XIII–XV вв.)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готического стиля с высокими арками и витражами, пример — Вестминстерское аббатство.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Викторианский стиль (XIX век)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архитектурных форм в Великобритании с использованием индустриальных материалов.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 (XVII век)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декоративных элементов и масштабных форм, яркий представитель — Кристофер Рен и собор Святого Павла.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модернизм (XX век)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Хай-тек и минимализм, влияние Нормана Фостера и знаменитые небоскрёбы, такие как Shard в Лондоне.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музыкальных жанров и культурный контекст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и джазовая 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остаётся основой музыкального образования, jazz характеризуется импровизацией и ритмической сложностью. Оба жанра популярны в англоязычных странах.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 и поп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Rock и pop отражают массовую культуру с артистами как The Beatles и Queen, формируя музыкальное наследие и слова для описания концертов.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жанры: хип-хоп и электронная 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Hip-hop и electronic music завоевали молодёжные аудитории, предлагая новые формы самовыражения и расширяя словарь для описания музыки.
</a:t>
            </a:r>
            <a:endParaRPr lang="en-US" sz="12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жанры и ключевая терминология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формы включают novel, poem, drama; характерны авторы и произведения, раскрывающие богатство английской литературы.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playwright и author помогают различать виды творцов, от театральных до прозаических писателей.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жанров detective story, science fiction и historical novel отражают разнообразие тематик и стилевых решений в английской литературе.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театра и кино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термины включают theatre, playwright, stage, performance; ключевые понятия — opening night и leading role.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кинематографе важны cinema, film, director, actor; phrases 'box office' и 'blockbuster' отражают коммерческий успех фильмов.
</a:t>
            </a:r>
            <a:endParaRPr lang="en-US" sz="10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видов искусства среди российских старшеклассников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остаётся лидером в интересах, отражая её важную роль в жизни подростков и образовании.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предпочтения в пользу современных форм искусства, с меньшим вниманием к традиционным жанрам.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2023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искусства на английском: преимущества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искусства на английском расширяет общий кругозор, знакомит с мировыми культурными традициями и стимулирует интерес к истории и актуальным тенденциям в мировой культуре.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творческого мышления происходит через анализ художественных концепций и форм выражения, что помогает формулировать оригинальные идеи и аргументированно их выражать на английском языке.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искусства на иностранном языке способствует улучшению навыков устной и письменной коммуникации, поскольку требует точного употребления специфической лексики и умения выражать субъективные оценки.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художественной тематики в обучении активизирует мотивацию учащихся, так как позволяет вводить творческие, занимательные задания и проекты, способствующие динамичному усвоению языка.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искусство: новейшие жанры и их обозначения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Уличное искусство и его характерные черты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Street art — форма современного искусства, которая проявляется в общественных пространствах городов. Banksy — один из самых известных стрит-арт художников, сочетает социальные послания с уникальным стилем и анонимностью.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Поп-арт: влияние массовой культуры на творчество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Pop art возник как реакция на традиционные формы изобразительного искусства, используя популярные образы из рекламы и масс-медиа. Энди Уорхол считается ключевой фигурой, прославившей этот жанр своей серией работ с изображением суперкультурных объектов.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и цифровые формы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and interactive art используют современные технологии — такие как VR и AR — для создания погружения и участия зрителя. Инсталляции позволяют вовлечь аудиторию в процесс создания и восприятия произведения.
</a:t>
            </a:r>
            <a:endParaRPr lang="en-US" sz="12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38691"/>
            <a:ext cx="4865100" cy="19889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традиционного и современного искусства (на английском)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отличия между традиционным и современным искусством по жанрам, техникам, материалам, аудитории и лексике.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искусство расширяет границы творчества, внедряя новые технологии и меняя традиционные представления о материальности и восприятии.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из художественных исследований, 2023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искусство: новые термины в английском языке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4407525" y="24827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инновации породили новую лексику в области искусства, такие как virtual reality и augmented reality, позволяющие создавать виртуальные выставки с интерактивным взаимодействием зрителя.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407525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NFT и 3D printing открывают возможности для уникальных цифровых произведений и физического воплощения арта, а online galleries обеспечивают доступ к искусству глобальной аудитории без территориальных ограничений.
</a:t>
            </a:r>
            <a:endParaRPr lang="en-US" sz="10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произведения искусства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творческого процесса, ведущие от идеи к выставке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искусства на общество и культурные диалоги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играет ключевую роль в сохранении cultural heritage и формировании национальной identity, влияя на восприятие истории и традиций в обществе.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protest art и community projects оно стимулирует социальные изменения и общественную активность, позволяя выражать мнение и поддерживать диалог в важнейших общественных вопросах.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таких инициатив — музыкальный проект 'We Are the World', антиапартеидские плакаты и лондонское street art, демонстрируют силу искусства как инструмента трансформации общества.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искусства: термины и исследования на английском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 therapy — метод работы, использующий творческий процесс для эмоциональной разрядки и развития самовыражения у подростков и взрослых.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Mindfulness в искусстве способствует концентрации и осознанности, что улучшает общее психическое состояние и способствует снятию стресса.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выражение через творчество помогает выявить и осмыслить внутренние переживания, расширяя коммуникативные навыки на английском языке.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подтверждают, что регулярные арт-терапевтические упражнения повышают wellbeing, способствуют укреплению социальной адаптации и улучшению эмоционального баланса.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Всемирно известные художественные музеи и их названия на английском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Louvre — сокровищница мирового искусства в Париже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Louvre — крупнейший художественный музей мира, где хранятся шедевры разных эпох, включая Мону Лизу. Его коллекция отражает богатство европейского и мирового культурного наследия.
</a:t>
            </a:r>
            <a:endParaRPr lang="en-US" sz="1179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Hermitage — культурное сердце Санкт-Петербурга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Hermitage предлагает более трёх миллионов арт-объектов, от античности до современности, демонстрируя широту и глубину художественных традиций в глобальном контексте.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Metropolitan Museum of Art — Нью-Йоркская икона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Met охватывает эпохи и стили всего мира, предоставляя уникальный обзор развития искусства и вдохновляя миллионы посетителей на знакомство с культурным разнообразием.
</a:t>
            </a:r>
            <a:endParaRPr lang="en-US" sz="12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Вдохновляющие личности искусства: их вклад и английские описания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Leonardo da Vinci — Renaissance artist и гений универсальности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мастер эпохи Возрождения, Леонардо известен как художник, инженер и мыслитель. Его работы, включая «Мону Лизу», украшают мировое культурное наследие.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Vincent van Gogh — постимпрессионист с уникальным стилем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 Гог создал неповторимый художественный почерк, выражая глубокие эмоции через яркую палитру и энергичные мазки, оказав влияние на современное искусство.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Pablo Picasso — пионер кубизма и новатор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Пикассо радикально изменил подход к изображению формы и пространства, объединив в своих работах различные точки зрения и создав новые художественные языки.
</a:t>
            </a:r>
            <a:endParaRPr lang="en-US" sz="12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английский язык: ключ к культурному и языковому развитию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художественной лексики и концепций на английском языке расширяет культурное понимание, усиливает навыки коммуникации и открывает возможности для креативного выражения и межкультурного диалога.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2026-05-07T20:46:46Z</dcterms:created>
  <dcterms:modified xsi:type="dcterms:W3CDTF">2026-05-07T20:46:46Z</dcterms:modified>
</cp:coreProperties>
</file>