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Осеева. «Просто старушка»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доброте, внимании и помощи пожилому человеку.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Александровна Осеева писала короткие и понятные рассказы для детей. В них обычные жизненные ситуации помогают увидеть, как важны честность, внимание и доброта. «Просто старушка» — один из таких поучительных текстов.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который учил добру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встречаются девочка и пожилая женщина. На первый взгляд это обычная уличная встреча, но вскоре становится ясно, что старушке нужна помощь.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этот рассказ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героиней встает простой, но важный выбор: пройти мимо или откликнуться. Именно этот момент делает историю напряженной и по-настоящему жизненной.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маленьком эпизоде Осеева показывает большой смысл: доброта проявляется не в словах, а в готовности заметить чужую трудность и помочь.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героиня может растеряться и не сразу понять, что происходит. Но постепенно она начинает видеть не только себя, а человека рядом. В этом и заключается ее важный внутренний шаг к доброму поступку.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Девочка, которая учится замечать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Старушка, которой нужна поддержка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Пожилая женщина выглядит тихой и беспомощной. Ей трудно справляться одной, поэтому даже простое внимание становится для нее настоящей помощью. Такой образ напоминает, как важно относиться к старшим с уважением.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Встреча, которая меняет настроение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или во дворе эти две героини оказываются рядом совсем ненадолго. Но именно такая короткая встреча помогает увидеть главное: иногда один человек может стать для другого очень важным.
</a:t>
            </a:r>
            <a:endParaRPr lang="en-US" sz="11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встреча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все выглядит буднично: кто-то спешит, кто-то проходит мимо, и ничего необычного не происходит.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ясно, что нужна помощь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внимание привлекает старушка: ей трудно справляться самой, и ситуация уже не кажется случайной.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выбор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понимает, что можно пройти мимо, а можно помочь. Именно этот момент становится главным испытанием для ее сердца.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добрый поступок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сразу облегчает трудность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добрый жест делает человеку легче. Иногда простое внимание важнее длинных объяснений и громких обещаний.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 заменяют дела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особенно ценно не то, что сказано, а то, что сделано. Осеева показывает: доброта доказывается поступком.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делает мир теплее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хороший шаг меняет настроение не только тому, кому помогли, но и тому, кто помог. После такого поступка на душе становится светлее.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начинается с умения заметить, что другому человеку трудно. В рассказе старушка не просит многого, но ее беспомощность нельзя не увидеть.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сострадания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учится смотреть шире: не только на свои дела и свои чувства, но и на чужую беду. Это важный шаг к настоящей доброте.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Осеева показывает, что внимательный взгляд часто важнее слов. Если человек замечает чужую слабость, у него уже есть желание помочь.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девочка может смущаться и немного теряться: не сразу понятно, как правильно поступить. Но рядом с растерянностью постепенно появляется жалость и желание сделать добро.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помочь уже принято, героиня меняется внутренне. Она становится спокойнее и внимательнее, потому что теперь думает не только о себе, но и о другом человеке.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героиня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Осеева пишет очень просто и ясно, поэтому текст легко понять даже младшим школьникам. Короткие предложения помогают быстро следить за событиями.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сложных слов и длинных описаний. Зато каждое слово работает на главную мысль и делает историю особенно живой и запоминающейся.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удобно читать вслух, обсуждать по картинкам и разбирать с вопросами. Он звучит естественно, как разговор о настоящем поступке.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маленький шаг показывает, что человек умеет видеть чужую беду и не быть равнодушным.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может полностью изменить смысл обычной встречи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В. А. Осеевой «Просто старушка»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Старушка в рассказе выглядит тихо и скромно, но именно к таким людям особенно важно относиться бережно и уважительно, не спеша с выводами.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важнее внешности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одежда и внешний вид ничего не говорят о том, какой перед нами человек. Настоящую ценность показывает не костюм, а поведение.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Осеева напоминает: воспитанный человек замечает того, кому трудно, и не проходит мимо. Он умеет помочь спокойно, без насмешек и лишних слов.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 начинается с простого уважения. Если рядом слабый или растерянный человек, важно увидеть в нем прежде всего личность, а не случайного прохожего.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чужую трудность и откликаться на нее сразу, не ожидая похвалы. Иногда самый нужный поступок — это тихая, простая помощь.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напоминает, что смеяться над слабостью недопустимо. Добро начинается с маленького шага: уступить, поддержать, подать руку и сказать теплое слово.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встреча в рассказе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событий и внутреннего выбора героини в короткой жизненной 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заметить беду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часто начинается с невнимательности: человек спешит, смотрит только на себя и не замечает, что рядом кому-то тяжело. Так беда остается без ответа.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помогает остановиться и увидеть чужую трудность. Когда человек переживает не только за себя, он легче находит верное и доброе решение.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вместо холодности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действие меняет ситуацию сразу: становится спокойнее и тому, кто помогает, и тому, кому нужна поддержка. Один простой жест может согреть сильнее слов.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равнодушия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запоминается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выбор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момент решения: пройти мимо или помочь. В этот миг маленькое событие становится настоящим испытанием.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итог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остается ясный урок: доброе дело запоминается надолго и помогает увидеть в обычном дне что-то важное.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сцена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все выглядит как обычная встреча. Именно простота делает историю понятной даже младшему школьнику.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девочка действует неуверенно и больше думает о себе. Ей нужно время, чтобы заметить чужую трудность и понять, что рядом нужен добрый поступок.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правильного решения она становится спокойнее и внимательнее. Ее поведение показывает: один хороший шаг помогает человеку стать смелее, добрее и ответственнее.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поведение героини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доброта проявляется в заботе о слабом человеке. Она не требует громких слов и заметна именно в простом, честном поступке.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Осеева показывает, что важно не проходить мимо чужой беды. Тот, кто останавливается и помогает, проявляет человечность и внутреннюю силу.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уважение, внимание и сострадание стоят рядом с добротой. Именно они делают человека по-настоящему хорошим, а не только вежливым на словах.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тоже бывают минуты, когда кто-то устал, расстроен или не справляется с делом. В такие моменты особенно важно заметить товарища рядом.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может быть очень простым: помочь поднять тетради, уступить место, открыть дверь или поддержать одноклассника спокойным словом.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мелочи не выглядят геройством, но делают день теплее. Из них и складывается дружный класс, где каждому легче учиться и общаться.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напоминает: внимательность к людям нужна не только в книгах. В жизни она тоже работает отлично — и без всякой кнопки «срочно». 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«доброта», «помощь» и «внимание» сразу показывают главное в истории. Они помогают увидеть, что важен не случайный эпизод, а человеческое участие.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становится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«уважение», «совесть» и «сострадание» раскрывают характер героев. Через них видно, кто умеет чувствовать чужую беду и отвечать на нее добрым делом.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поступок, который многое значит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Осеевой учит не спешить мимо человека, которому трудно. Иногда простая помощь и доброе слово становятся настоящим уроком сердца и делают мир чуть теплее.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2026-05-23T22:58:41Z</dcterms:created>
  <dcterms:modified xsi:type="dcterms:W3CDTF">2026-05-23T22:58:41Z</dcterms:modified>
</cp:coreProperties>
</file>