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jpe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jpe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Минск: история, столица, культура и современная городская жизнь.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Минск: город истории и будущего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Минск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 — не только столица Беларуси, но и город, где особенно хорошо видно, как история влияет на современную жизнь. Его прошлое объясняет характер улиц, зданий и роли города в стране.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Минск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страны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 расположен в центре Беларуси, что сделало его удобным административным и транспортным узлом. Такое положение помогло городу расти и соединять разные части страны.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времени года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здесь умеренно континентальный: лето обычно тёплое, зима снежная, а времена года хорошо различаются. Благодаря этому город выглядит по-разному в каждый сезон.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Свислочь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стоит на реке Свислочь, которая проходит через его территорию и формирует отдельные набережные и зелёные зоны. Вода делает городской пейзаж более живым и разнообразным.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рельеф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 расположен на равнине, поэтому здесь удобно прокладывать широкие улицы, районы и транспортные маршруты. Это помогает быстро добираться из одного конца города в другой.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города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Минска напоминает о духовной истории города и связан с образом Богородицы. Он не только украшает официальные документы, но и соединяет современный город с его прошлым, сохраняя память поколений.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Герб, который хранит память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жителей символика — это не просто изображение, а часть городской идентичности. Она напоминает о традициях Минска и делает его облик более узнаваемым и торжественным.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городской идентичности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и другие городские знаки можно увидеть на праздниках, у административных зданий и во время торжественных мероприятий. Они создают ощущение единства и помогают легко узнавать столицу среди других городов.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на улицах города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9768" y="1633100"/>
            <a:ext cx="2798964" cy="2801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5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 как столица
</a:t>
            </a:r>
            <a:endParaRPr lang="en-US" sz="2800" dirty="0"/>
          </a:p>
        </p:txBody>
      </p:sp>
      <p:sp>
        <p:nvSpPr>
          <p:cNvPr id="16" name="Text 2"/>
          <p:cNvSpPr txBox="1"/>
          <p:nvPr/>
        </p:nvSpPr>
        <p:spPr>
          <a:xfrm>
            <a:off x="61685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работают Президентская администрация, правительство, парламент и министерства. Именно здесь принимают решения, влияющие на всю республику.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65448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власти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33353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 является главным административным центром страны. Здесь сосредоточены государственные органы, которые управляют важными сферами жизни Беларуси.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7116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Административный центр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61685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 объединяет управление, образование, культуру и транспорт. Благодаря этому он остаётся сердцем страны и задаёт её общий ритм.
</a:t>
            </a:r>
            <a:endParaRPr lang="en-US" sz="800" dirty="0"/>
          </a:p>
        </p:txBody>
      </p:sp>
      <p:sp>
        <p:nvSpPr>
          <p:cNvPr id="21" name="Text 7"/>
          <p:cNvSpPr txBox="1"/>
          <p:nvPr/>
        </p:nvSpPr>
        <p:spPr>
          <a:xfrm>
            <a:off x="65448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Беларуси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33353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Столичный статус привлекает в Минск студентов, специалистов и гостей из разных регионов. Это усиливает роль города как места учёбы, работы и деловых встреч.
</a:t>
            </a:r>
            <a:endParaRPr lang="en-US" sz="800" dirty="0"/>
          </a:p>
        </p:txBody>
      </p:sp>
      <p:sp>
        <p:nvSpPr>
          <p:cNvPr id="23" name="Text 9"/>
          <p:cNvSpPr txBox="1"/>
          <p:nvPr/>
        </p:nvSpPr>
        <p:spPr>
          <a:xfrm>
            <a:off x="37116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Притяжение людей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история Минска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сведения о Минске помогают увидеть, как долго город развивался и менял свой облик на протяжении веков.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Минска показывает постепенный рост, затем резкий перелом и быстрое послевоенное обновление.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Минска: первое упоминание 1067 года, последующие этапы по общеизвестным датам.
</a:t>
            </a:r>
            <a:endParaRPr lang="en-US" sz="11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Средневековье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упоминания о Минске связаны с укреплённым поселением на важном пути. Уже тогда его положение помогало развитию обмена и связей с соседними землями.
</a:t>
            </a:r>
            <a:endParaRPr lang="en-US" sz="942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 век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Средневековья Минск уже играл заметную роль в регионе. Его улицы, площади и рынки отражали жизнь города, который уверенно рос и усложнялся.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Зрелый городской центр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 веке Минск укреплял городскую защиту и развивал религиозные центры. Храмы и оборонительные сооружения становились важной частью его повседневной и общественной жизни.
</a:t>
            </a:r>
            <a:endParaRPr lang="en-US" sz="94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 и храмы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XIV–XV векам город заметно вырос как торговый и ремесленный центр. На рынках продавали товары, а в мастерских работали кузнецы, кожевники и другие ремесленники.
</a:t>
            </a:r>
            <a:endParaRPr lang="en-US" sz="94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торговли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 в Новое время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Новое время Минск начал расширяться за пределы старых границ. Появлялись новые кварталы, а каменные здания постепенно меняли привычный городской пейзаж.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города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64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городская жизнь становились всё активнее, а Минск укреплял своё значение в регионе. Он всё увереннее входил в число важных городов Беларуси.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264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Растущее значение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12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открывались общественные учреждения, развивались школы и культурные площадки. Это делало Минск не только крупнее, но и заметнее как центр образования и общения.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12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учреждения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испытания и восстановление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290300" y="15884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Великой Отечественной войны Минск пережил тяжёлые разрушения. Для города это стало одним из самых трудных периодов в его истории.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289925" y="12364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утраты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90300" y="27280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началось масштабное восстановление. Город строили почти заново: появлялись широкие проспекты, просторные площади и новые жилые кварталы.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289925" y="23760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строительство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290300" y="38676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жилыми домами выросли заводы и предприятия, поэтому Минск стал выглядеть по-другому и получил более современный, прямолинейный план улиц.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289925" y="35156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Изменённый облик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Минска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 рос волнами: от древнего поселения к столице и современному городу.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усиливал роль Минска: от раннего города до современной столицы с развитой инфраструктурой.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исторической хронологии Минска по справочным материалам; даты общеизвестны.
</a:t>
            </a:r>
            <a:endParaRPr lang="en-US" sz="130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образы Минска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центр Минска читается по улицам, где сохранились кварталы с разными эпохами застройки. Здесь легко представить городской быт прошлых веков: узкие проезды, небольшие дома и спокойный ритм старых улиц создают контраст с широкими магистралями столицы.
</a:t>
            </a:r>
            <a:endParaRPr lang="en-US" sz="1042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старого центра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Послевоенные проспекты формируют узнаваемый облик Минска. Их строгие линии, симметрия фасадов и крупные площади показывают, как город восстанавливали в середине XX века и стремились сделать просторным, светлым и удобным для жизни.
</a:t>
            </a:r>
            <a:endParaRPr lang="en-US" sz="1051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широких проспектов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городе соседствуют барочные детали, классические фасады, модернистские формы и современные здания из стекла и бетона. Именно это смешение стилей делает Минск живым архитектурным музеем под открытым небом.
</a:t>
            </a:r>
            <a:endParaRPr lang="en-US" sz="1042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стили рядом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61922"/>
            <a:ext cx="4348200" cy="19375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Топ-3 знаковых места Минска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места помогают увидеть разные стороны Минска: историю, общественную жизнь и современный символ города.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эти объекты показывают, как в Минске соединяются историческая среда, административный центр и современная архитектура.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о достопримечательностях Минска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2068976"/>
            <a:ext cx="4348200" cy="16049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Топ-3 знаковых места: культура и память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части списка собраны места, связанные с духовной жизнью, искусством и памятью о прошлом.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объекта раскрывают культурную и историческую глубину Минска: от храмовой традиции до театра и музея памяти.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о культурных объектах Минска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Минске отдыхают жители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667595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в центре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933655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Горького — одно из самых известных мест для прогулок в центре города. Здесь удобно проводить время после уроков, встречаться с друзьями и наблюдать, как город становится спокойнее среди деревьев и аллей.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3929120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для жизни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195180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пространства делают Минск удобнее для повседневной жизни. Они помогают жителям сменить ритм, уменьшают шум и пыль, а также создают больше мест для движения и спокойного отдыха.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798358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у воды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3064417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Комсомольское озеро привлекает тех, кто любит отдых у воды. По набережным гуляют пешком, катаются на велосипеде и просто отдыхают, не уезжая далеко от городской среды.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которую можно увидеть и услышать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художественный музей знакомит с белорусским и мировым искусством. В его залах можно увидеть, как менялись вкусы, темы и способы изображения человека, природы и истории в разные эпохи.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как путешествие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Выставочные площадки и театры города постоянно обновляют программу. Благодаря этому у школьников и взрослых есть возможность не только увидеть классические произведения, но и познакомиться с новыми проектами и современными идеями.
</a:t>
            </a:r>
            <a:endParaRPr lang="en-US" sz="992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культурные события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театр оперы и балета делает Минск важной сценой для музыки и танца. Здесь особенно заметно, как соединяются голос, движение, декорации и свет, создавая цельное театральное впечатление.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на сцене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63" y="3231228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213" y="3212188"/>
            <a:ext cx="428400" cy="380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438" y="1728730"/>
            <a:ext cx="428400" cy="342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00894" y="1686040"/>
            <a:ext cx="374588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учиться и развиваться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Минске работают крупные университеты, где школьники могут продолжить учёбу после выпускного. Они дают сильную базу по разным направлениям — от гуманитарных наук до техники и медицины.
</a:t>
            </a:r>
            <a:endParaRPr lang="en-US" sz="991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и кружки создают пространство для самостоятельной работы и пробных проектов. Это хороший способ развивать интересы, готовиться к олимпиадам и искать своё направление.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вне уроков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Колледжи и профильные программы помогают выбрать будущую профессию. Подростки могут раньше понять, что им ближе: работа с техникой, людьми, творчеством или информацией.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профессии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Лаборатории и научные центры помогают не только изучать теорию, но и проводить исследования. Здесь полезны внимательность, умение проверять факты и интерес к новым открытиям.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исследования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выбора транспорта до прибытия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поездки по городу на основе городского транспорта и маршрутов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зелёных зон помогает Минску оставаться более комфортным для жизни и отдыха.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города занимают зелёные насаждения, водоёмы и другие природные пространства.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Минский городской исполнительный комитет, сведения о зелёных насаждениях города (обобщённо)
</a:t>
            </a:r>
            <a:endParaRPr lang="en-US" sz="117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235" y="2977084"/>
            <a:ext cx="4215900" cy="139981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работа в столице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IT, промышленность, торговля и услуги создают в Минске много разных рабочих мест. Благодаря этому школьники видят, что в одном городе можно выбрать очень разные профессиональные пути.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отрасли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столице сосредоточены офисы, банки, магазины и предприятия, где нужны специалисты с разными навыками. Это делает город удобным для первой работы, стажировок и карьерного роста.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возможностей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 привлекает не только работников, но и тех, кто ещё учится. Здесь легче найти кружки, практику, проекты и знакомство с профессиями, которые помогают определиться с будущим.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для карьеры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 объединяет память о прошлом, насыщенную современную жизнь и планы на развитие. Именно поэтому он остаётся городом, который интересно изучать, в котором удобно жить и в котором есть будущее.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Минск: город, который развивается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2026-07-27T00:55:20Z</dcterms:created>
  <dcterms:modified xsi:type="dcterms:W3CDTF">2026-07-27T00:55:20Z</dcterms:modified>
</cp:coreProperties>
</file>