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местоимения для выражения количества и неопределённости.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местоимений some, any, no, every и их производных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some, any, no и every помогают обозначать количество и полноту предметов или лиц в зависимости от ситуации и цели высказывания, расширяясь по смыслу с помощью производных форм.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контекст местоимений в английском языке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указывает на неопределённое, но ограниченное количество предметов или лиц, чаще всего используется в утвердительных предложениях с исчисляемыми и неисчисляемыми существительными.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часто передаёт идею части от большего числа или объёма, например, "some milk" — часть молока, а не вся.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уместно, когда говорящий не уточняет точное количество, но подразумевает наличие или наличие нескольких единиц.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местоимения some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some применяется для выражения вежливых просьб или уведомлений о предложении, например, "Would you like some tea?".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выражения дружелюбного приглашения или предложения, предполагая положительный ответ от собеседника.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помогает смягчить просьбы, делая их более непринуждёнными и вежливыми в разговорной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бытовом общении some часто служит для сохранения дружественной интонации и создания позитивного настроя в диалоге.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Тонкости употребления some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обозначает неопределённый выбор из множества или полное отсутствие и зачастую встречается в вопросах и отрицаниях с любыми существительными.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any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указывает на неограниченный круг возможных вариантов, например, "Do you have any questions?".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отрицательных предложениях any усиливает отрицание: "There isn't any sugar." — означает, что совсем нет сахара.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помогает подчеркнуть универсальность или неопределённость в контексте выбора или наличия.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положительных предложениях any имеет значение «любой из», акцентируя возможность или разрешение, например, "Any person may enter."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используется для выражения неограниченного выбора в вопросительных предложениях, например, "Any student can participate."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отрицаниях подчеркивает отсутствие чего-либо, например, "She didn't buy any bread."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употребления any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выражает полное отсутствие чего-либо и употребляется только в утвердительных предложениях, всегда стоит перед существительным без частицы not.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Употребляется для категоричных утверждений о полной нехватке предметов или лиц, например, "No cars are allowed."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 заменяет сочетание not any, придавая речи более выразительный и решительный оттенок отсутствия.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местоимения no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 no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no для выражения полного отсутствия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"I have no money" подчёркивает, что у говорящего отсутствуют любые деньги. Аналогично, предложение "No students came to the class" указывает на то, что ни один студент не пришёл.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no с отрицанием с any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"There is no water" говорит о полном отсутствии воды, тогда как "There isn't any water" — более формальное отрицание. Такая разница влияет на эмоциональную окраску фразы и степень категоричности.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переводится как «каждый» и используется исключительно с существительными в единственном числе, подчеркивая индивидуальность каждого элемента группы.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значением полной охватывающей выборки, где речь идёт о каждом объекте отдельно, например, "Every child received a gift."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 all, которое объединяет группу в целом, акцентируя внимание на целом, а не на частях.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служит для выражения идеи унификации и обязательного включения каждого элемента в действие или характеристику.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местоимении every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34025"/>
            <a:ext cx="3962400" cy="16232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данные местоимения используются в разных типах предложений для выражения количества и степени неопределённости.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местоимение имеет строго определённый контекст применения, что обеспечивает точность и выразительность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из учебных материалов по английской грамматике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употребления some, any, no, every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Somebody и someone используются для обозначения неопределённых лиц, когда важно указать на существование человека, но не уточнять его конкретно.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Something применяют для указания на неопределённый предмет или вещь, подчёркивая наличие чего-то, но без детального описания.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Somewhere означает неопределённое место, служит для выражения направления или локации без конкретики, например: "Let's go somewhere."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some: формы и значения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any подчёркивают неопределённость и открывают возможность выбора среди множества объектов, что важно в различных коммуникативных ситуациях.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Anywhere служит для описания любого места без конкретизации, используется в вопросах и отрицаниях: "Did you go anywhere last weekend?"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Anyone и anybody обозначают любого человека в вопросах или отрицаниях, расширяя круг потенциальных субъектов: "Have you met anyone today?"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Anything используется для обозначения любого предмета или действия, часто встречается в отрицательных и вопросительных предложениях: "There isn’t anything interesting."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any: примеры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Nothing используется для абсолютного отрицания существования предметов или событий: "Nothing happened yesterday."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no: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one и nobody выражают полное отсутствие людей, подчёркивая, что никто не участвовал или не присутствовал: "Nobody was at home."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Nowhere обозначает полное отсутствие мест для действия или нахождения, например: "There’s nowhere to park." Эти слова усиливают смысл полного отрицания.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Everything охватывает все вещи целиком, подчёркивая полноту охвата: "Everything is ready for the trip."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Everybody и everyone обозначают всех людей без исключения, фокусируясь на каждом индивидууме в группе: "Everybody enjoyed the concert."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Everywhere используется для обозначения всех мест без исключения, подчеркивая широкую географическую охватность: "We traveled everywhere last summer."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every акцентируют внимание на всеобъемлемости субъекта или объекта, выражая максимальную степень обобщения.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every: варианты употребления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производных местоимений самые популярные — something и everything, что связано с их универсальным применением в речи.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производные местоимения имеют разную степень популярности, зависящую от контекста и частоты употребления в письменных и устных текстах.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современного английского языка, данные по 2023 году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производных местоимений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местоимения в зависимости от контекста
</a:t>
            </a:r>
            <a:endParaRPr lang="en-US" sz="2337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подбора местоимений based на типе высказывания и цели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местоимений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 any в утвердительных предложениях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ошибочно употребляют any в утверждениях без специального смысла, что приводит к непонятности: неправильное "I have any book" вместо "I have some book". Важно помнить контекст и функции.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no и not any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конструкции с no и not any, хотя они различаются стилем и смыслом. Например, "There is no milk" — правильное утвердительное отрицание, а "There isn’t any milk" — отрицание с частицей not.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Is there any juice left? — Yes, there is some. Диалог показывает типичное употребление any в вопросах и some для положительного ответа.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Did anyone call? — No, nobody called. Употребление any в вопросе и nobody (производное от no) в ответе подчёркивает полное отсутствие.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отражают естественные речевые ситуации и помогают усвоить правильное употребление местоимений в живом общении.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диалогах: живые примеры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местоимений в культуре и литературе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'Somebody to Love'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композиция группы Queen использует местоимение somebody для выражения стремления к близкому человеку и важности эмоциональной связи.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'No One Knows'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книги подчеркивает тайну и неизвестность, используя местоимение no one для создания атмосферы загадочности и полного отсутствия информации.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Слоган 'Everyone Matters'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местоимения everyone в рекламных кампаниях подчеркивает идею инклюзивности и равенства, делая акцент на ценности каждого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применение местоимений some, any, no, every обеспечивает ясность и точность речи, способствует эффективному общению и помогает избежать типичных ошибок при изучении английского языка.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правильного использования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2026-05-07T05:46:17Z</dcterms:created>
  <dcterms:modified xsi:type="dcterms:W3CDTF">2026-05-07T05:46:17Z</dcterms:modified>
</cp:coreProperties>
</file>