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Иова раскрывает цену верности, когда справедливость кажется недостижимой.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Иов: праведник среди испытаний
</a:t>
            </a:r>
            <a:endParaRPr lang="en-US" sz="431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 соединяет притчу, поэзию и философский спор о страдании. Она показывает праведника, который теряет всё, но не утрачивает внутреннюю честность и становится символом человека перед тайной мира.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 в библейской и мировой традиции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 описан как человек, который избегает зла не из страха, а из внутренней верности Богу и нравственной цельности.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благочестие не зависит от богатства, статуса или успеха, поэтому образ героя выглядит особенно убедительным и человечным.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праведник разрушает привычное представление, будто страдание всегда указывает на личную вину и заслуженное наказание.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Праведность Иова как исходная точка конфликта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пепел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сильный образ — человек, сидящий в скорби на пепле. Этот визуальный контраст подчёркивает масштаб падения и внутреннюю стойкость героя.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Иов лишается имущества, слуг и детей, и привычный порядок его жизни рушится в одно мгновение. Благополучие сменяется чередой катастроф.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 в момент утраты: образ человека, который теряет всё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книги Иова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книге Иова показывает движение от благополучия к новому пониманию веры и справедливости.
</a:t>
            </a:r>
            <a:endParaRPr lang="en-US" sz="11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ставит прямой вопрос: почему праведный человек страдает, если мир устроен Богом и должен быть справедливым?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логика воздаяния обещает награду за добро и наказание за зло, но судьба Иова не укладывается в эту схему.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простое объяснение беды через вину не работает, особенно когда речь идёт о невинном страдании.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автор подводит к мысли: человеческий разум не способен полностью раскрыть замысел мира и смысл испытания.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воздаянии: главный философский вопрос книги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41397"/>
            <a:ext cx="3962400" cy="2208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увидеть, как внешние потери превращаются во внутреннее испытание веры.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внешнего успеха к кризису смысла, а затем к более глубокому пониманию веры и человеческих границ.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Иова, главы 1–42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повествования о Иове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Иова предлагают разные формулировки, но все они исходят из одной идеи: страдание обязательно должно иметь вину как причину.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сходство их взглядов; книга спорит не с фактом боли, а с упрощённым объяснением боли.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Иова, речи Елифаза, Вилдада и Софара; аналитическое обобщение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страдания в речах друзей Иова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Елифаз, Вилдад и Софар защищают традиционную идею справедливости, но их речи постепенно превращаются в скрытое обвинение.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Иова: образ ложной утешительности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допускают мысли о невинной боли и поэтому оценивают Иова не по его страданию, а по удобной для них схеме.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позиция показывает, как готовая теория может заслонить живого человека и сделать утешение морально жестоким.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утраты Иов оказывается поражён болезнью, которая делает его уязвимым не только физически, но и социально. Его одиночество усиливает ощущение полной беззащитности.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заметно, что внешнее разрушение не уничтожает его достоинство. Страдание становится испытанием не тела, а всей личности.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Иова в болезни и унижении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 не принимает страдание как молчаливую неизбежность: он открыто спорит с друзьями, отвергает ложные обвинения и добивается ответа о смысле происходящего.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речах отчаяние сочетается с нравственной честностью: герой не скрывает боли, но и не отказывается от права говорить правду перед Богом.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книга показывает, что вера не отменяет вопроса, а искренний протест может стать способом сохранить духовное достоинство в предельном испытании.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Иова: право на протест и предел отчаяния
</a:t>
            </a:r>
            <a:endParaRPr lang="en-US" sz="2318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события, но и внутреннее состояние героя: от внешнего благополучия к кризису смысла, где главная борьба происходит в слове и совести.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глубокий спад связан с утратой и болезнью, а выход из кризиса начинается не с объяснения, а с нового масштаба видения.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Иова, канонический библейский текст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книги Иова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ответ Бога из бури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логике финальных глав книги Иова: от человеческого молчания к божественной речи и признанию пределов знания.
</a:t>
            </a:r>
            <a:endParaRPr lang="en-US" sz="9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книга соединяет эмоциональную силу с размышлением о мире, где внешняя видимость не совпадает с глубинным смыслом происходящего.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на резких контрастах: достаток и утрата, знание и тайна, слово и молчание, человеческая логика и недоступная человеку перспектива.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Прозаическое вступление и заключение обрамляют поэтическую середину, поэтому рассказ о страдании звучит одновременно как притча, драма и философский спор.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параллелизмы и риторические вопросы придают речи особую напряженность, а образы бури, неба, земли и животных расширяют смысл до масштаба мироздания.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книги Иова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материальные и природные образы помогают передать опыт унижения, боли и восстановления.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переводят частную историю в универсальный язык: через них книга говорит о кризисе, границах человеческих сил и возможности внутреннего обновления.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Иова, канонический библейский текст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книги Иова и их смысл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Иова стал символом праведника, который страдает без очевидной вины и не теряет внутреннего достоинства, поэтому он важен для религии, литературы и философии.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ставит вопросы о зле, свободе, справедливости и молчании Бога — именно поэтому к ней снова и снова обращались мыслители, поэты и писатели разных эпох.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памяти Иов связан с темой духовного испытания: он показывает, как человек может сохранять нравственную опору, даже когда мир кажется несправедливым и непонятным.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 в культуре и философской мысли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образу придают не внешние победы, а способность героя говорить правду о своей боли и не разрывать связь с нравственным выбором.
</a:t>
            </a:r>
            <a:endParaRPr lang="en-US" sz="122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 предстает не безмолвным страдальцем, а цельной личностью: его характер держится на честности, стойкости и зрелом смирении.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Иова, канонический библейский текст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Иова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говорит о переживаниях, знакомых современному человеку: утрате, болезни, несправедливом обвинении и ощущении, что привычные объяснения больше не работают.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смысл легко соотнести с сегодняшним опытом, когда подросток или взрослый сталкивается с болью, но не находит простой причины происходящего.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Иова остаётся актуальной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не бояться честного вопроса: сомнение не разрушает мышление, если человек ищет правду, а не удобное оправдание.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предупреждает, что готовые объяснения чужой боли могут быть жестокими; сочувствие важнее поспешного осуждения и моральной самоуверенности.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Иова показывает ценность внутренней ответственности: даже в кризисе человек остается личностью, а не только жертвой обстоятельств.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вывод — уважать тайну чужой судьбы и сохранять достоинство, когда ответ не найден, но нравственная позиция должна быть сохранена.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книги Иова для старшеклассника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Иова показывает, что подлинная праведность измеряется не благополучием, а способностью сохранить честность, достоинство и верность смыслу жизни, когда мир становится непонятным.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Иов: праведность, проверенная испытанием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2026-05-20T01:30:38Z</dcterms:created>
  <dcterms:modified xsi:type="dcterms:W3CDTF">2026-05-20T01:30:38Z</dcterms:modified>
</cp:coreProperties>
</file>