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биосферы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развивалась миллиарды лет, соединяя жизнь, климат и геологические процессы.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охватывает нижние слои атмосферы, всю гидросферу и верхнюю часть литосферы. Ее история показывает, как менялись среда, организмы и способы получения энергии под влиянием внутренних и внешних факторов Земли.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Биосфера: живая оболочка Земли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Добиологический этап: ранняя Земля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планеты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возникла около 4,54 млрд лет назад из вещества протопланетного диска. Первичная поверхность была раскаленной, а ранняя кора постоянно перестраивалась под действием внутренних процессов.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вулканизм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первые сотни миллионов лет вулканические извержения были особенно интенсивными. Они насыщали атмосферу газами и создавали условия, при которых поверхность планеты оставалась крайне нестабильной.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Метеоритная бомбардировка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Молодая Земля переживала частые удары метеоритов и астероидов. Эти столкновения дополнительно разогревали поверхность, изменяли рельеф и мешали формированию устойчивых природных оболочек.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атмосфера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атмосфере почти не было свободного кислорода, зато присутствовали водяной пар, углекислый газ, азот, метан и аммиак. Такая смесь стала исходной средой для будущего возникновения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клеток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живые существа появились не позднее 3,5 млрд лет назад. Вероятнее всего, это были прокариоты — простые клетки без оформленного ядра и внутренних мембранных структур.
</a:t>
            </a:r>
            <a:endParaRPr lang="en-US" sz="1139" dirty="0"/>
          </a:p>
        </p:txBody>
      </p:sp>
      <p:sp>
        <p:nvSpPr>
          <p:cNvPr id="11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в породах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существование подтверждают строматолиты и микрофоссилии в древних породах. Эти находки помогают восстановить ранние этапы жизни, когда прямых наблюдений, разумеется, не существует.
</a:t>
            </a:r>
            <a:endParaRPr lang="en-US" sz="1139" dirty="0"/>
          </a:p>
        </p:txBody>
      </p:sp>
      <p:sp>
        <p:nvSpPr>
          <p:cNvPr id="12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без 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клетки жили в бескислородной среде и использовали хемосинтез или примитивный фотосинтез. Океаны были для них более стабильной средой, чем суша.
</a:t>
            </a:r>
            <a:endParaRPr lang="en-US" sz="1139" dirty="0"/>
          </a:p>
        </p:txBody>
      </p:sp>
      <p:sp>
        <p:nvSpPr>
          <p:cNvPr id="13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биологической эры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клеток стало рубежом, с которого история Земли перестала быть только геологической. С этого момента живые организмы начали влиять на состав среды.
</a:t>
            </a:r>
            <a:endParaRPr lang="en-US" sz="113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только даты, но и последовательность усложнения жизни: от простейших клеток к наземным экосистемам и антропогенному этапу.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следуют не хаотично: каждый новый рубеж возникал после серьезных изменений в среде и энергетике живых систем.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школьного курса биологии и геохронологии.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рубежи истории биосферы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 кислородная революция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2,4 млрд лет назад кислород стал заметно накапливаться в атмосфере. Этот этап называют кислородной революцией, потому что он радикально изменил условия жизни.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Геохимические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O2 вызвал окисление растворенного железа в океанах и повлиял на состав древних пород. Для многих анаэробных организмов новая среда оказалась губительной.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тип дыхания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кислород открыл путь к аэробному дыханию. Такой способ обмена веществ обеспечивает больше энергии, чем бескислородные процессы, и поддерживает более сложные организмы.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2,7 млрд лет назад цианобактерии начали активно выделять кислород в ходе фотосинтеза. Это изменило не только биологию, но и весь химический баланс планеты.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321953"/>
            <a:ext cx="3832800" cy="91874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и современная атмосфера Земли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изменение состава атмосферы повлияло на условия жизни и защиту поверхности планеты.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содержания кислорода сделал возможным озоновый экран, а значит, ослабил действие ультрафиолета и расширил пригодные для жизни территории.
</a:t>
            </a:r>
            <a:endParaRPr lang="en-US" sz="1056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геохимии и школьного курса биологии.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26075" y="8005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~1,8 млрд лет назад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эукариотические клетки. Их возникновение связывают с симбиозом, благодаря которому сформировались митохондрии, а у фотосинтезирующих форм — хлоропласты.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94850" y="37046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Дальнейшее усложнение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отличались более сложной организацией клетки и лучшей специализацией внутренних структур. Это повысило их возможности в обмене веществ и адаптации к разным условиям.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0350" y="204435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1,2–0,8 млрд лет назад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Распространились многоклеточные организмы. С этого момента стало возможным разделение функций между клетками, увеличение размеров тела и усложнение строения живых существ.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эукариот и многоклеточности
</a:t>
            </a:r>
            <a:endParaRPr lang="en-US" sz="2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фотосинтеза к устойчивым экосистемам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биологических и геохимических изменений в истории биосферы.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925" y="980075"/>
            <a:ext cx="3693950" cy="395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взрыв и разнообразие животных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654275" y="1361350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541 млн лет назад в морях резко увеличилось число животных форм. По геологическим меркам это произошло сравнительно быстро и стало важнейшим рубежом эволюции.
</a:t>
            </a:r>
            <a:endParaRPr lang="en-US" sz="935" dirty="0"/>
          </a:p>
        </p:txBody>
      </p:sp>
      <p:sp>
        <p:nvSpPr>
          <p:cNvPr id="12" name="Text 3"/>
          <p:cNvSpPr txBox="1"/>
          <p:nvPr/>
        </p:nvSpPr>
        <p:spPr>
          <a:xfrm>
            <a:off x="4654275" y="2338679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появились многие основные типы животных, а также твердые скелетные образования. Они улучшили защиту, движение и возможность оставлять более заметные ископаемые остатки.
</a:t>
            </a:r>
            <a:endParaRPr lang="en-US" sz="935" dirty="0"/>
          </a:p>
        </p:txBody>
      </p:sp>
      <p:sp>
        <p:nvSpPr>
          <p:cNvPr id="13" name="Text 4"/>
          <p:cNvSpPr txBox="1"/>
          <p:nvPr/>
        </p:nvSpPr>
        <p:spPr>
          <a:xfrm>
            <a:off x="4654275" y="3316008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органов чувств и активного передвижения сделало животных более разнообразными по образу жизни. Морские экосистемы начали делиться на отдельные экологические ниши.
</a:t>
            </a:r>
            <a:endParaRPr lang="en-US" sz="935" dirty="0"/>
          </a:p>
        </p:txBody>
      </p:sp>
      <p:sp>
        <p:nvSpPr>
          <p:cNvPr id="14" name="Text 5"/>
          <p:cNvSpPr txBox="1"/>
          <p:nvPr/>
        </p:nvSpPr>
        <p:spPr>
          <a:xfrm>
            <a:off x="4654275" y="4293350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в ископаемых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взрыв хорошо виден в палеонтологической летописи. По остаткам древних организмов ученые прослеживают, как животный мир стал значительно сложнее.
</a:t>
            </a:r>
            <a:endParaRPr lang="en-US" sz="93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растений и животных на сушу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наземной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интервале 470–360 млн лет назад жизнь постепенно вышла за пределы водной среды. Сначала сушу освоили растения, а затем членистоногие и первые позвоночные, приспосабливаясь к новым условиям.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наземных растений появились корни, листья, проводящие ткани и защитные покровы, уменьшающие потерю воды. Эти признаки позволили им закрепляться в почве, эффективнее питаться и расти вне воды.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сформировались механизмы наземного дыхания, опоры тела и движения по твердому субстрату. Благодаря этому они смогли заселять прибрежные зоны, влажные леса и постепенно более сухие участки.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суши вызвало образование почв, усиление выветривания пород и перестройку круговорота воды. Наземная растительность также начала снижать концентрацию углекислого газа в атмосфере, влияя на климат.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почвы и углеродный цикл в палеозое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 гумус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почвенного слоя и накопление гумуса повысили плодородие суши. Это создало более устойчивые условия для распространения наземных растений, грибов и животных, связанных с лесными экосистемами.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угля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растительных остатков не успевала полностью разлагаться и захоранивалась в болотистых условиях. Со временем такие накопления превратились в залежи каменного угля, сохранив следы древней растительности.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атмосферу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Захоронение большого количества углерода изменяло газовый состав атмосферы и климат Земли. Палеозойские леса сыграли ключевую роль в перераспределении углерода между живыми организмами, почвой и горными породами.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девонском и каменноугольном периодах на суше сформировались обширные леса. Они резко увеличили биомассу планеты и стали важным источником органического вещества для дальнейших геологических процессов.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различались по причинам и темпам, но каждый из них резко перестраивал экосистемы и открывал место для новых эволюционных линий.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Пермское вымирание было самым тяжелым; остальные кризисы тоже сопровождались глубокими перестройками биосферы и последующей радиацией выживших групп.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палеонтологии и геохронологии; учебные оценки масштабов пяти массовых вымираний.
</a:t>
            </a:r>
            <a:endParaRPr lang="en-US" sz="62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массовые вымирания в истории Земли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Мезозойская эра: динозавры и господство голосеменных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282150" y="2434525"/>
            <a:ext cx="21243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252 млн лет назад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мезозоя связано с восстановлением биосферы после пермского кризиса. В новых экосистемах быстро заняли доминирующие позиции динозавры, морские рептилии и голосеменные растения.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592625" y="2922600"/>
            <a:ext cx="2124300" cy="13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Триас, юра, мел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протяжении трех периодов мезозоя животный и растительный мир усложнялся, а на суше и в морях формировались устойчивые пищевые сети. Голосеменные сохраняли ведущую роль во флоре.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794850" y="1831450"/>
            <a:ext cx="20670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130 млн лет назад
</a:t>
            </a:r>
            <a:pPr algn="r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цветковых растений резко ускорило обновление экосистем. Их коэволюция с насекомыми-опылителями повысила продуктивность сообществ и стала одним из главных факторов роста разнообразия.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млекопитающих и человека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Древнее происхождение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возникли еще в мезозое и долго оставались сравнительно малочисленными. Их ранняя эволюция проходила рядом с доминирующими динозаврами и была связана с освоением скрытных способов жизни.
</a:t>
            </a:r>
            <a:endParaRPr lang="en-US" sz="1132" dirty="0"/>
          </a:p>
        </p:txBody>
      </p:sp>
      <p:sp>
        <p:nvSpPr>
          <p:cNvPr id="11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после кризиса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вымирания динозавров 66 млн лет назад освободились многочисленные экологические ниши. Это позволило млекопитающим быстро расширить ареалы, размеры тела и разнообразие жизненных форм.
</a:t>
            </a:r>
            <a:endParaRPr lang="en-US" sz="1133" dirty="0"/>
          </a:p>
        </p:txBody>
      </p:sp>
      <p:sp>
        <p:nvSpPr>
          <p:cNvPr id="12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Homo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Homo появился примерно 2,8 млн лет назад, а Homo sapiens — около 300 тыс. лет назад. Эти этапы отражают постепенное усложнение поведения, орудийной деятельности и социальной организации.
</a:t>
            </a:r>
            <a:endParaRPr lang="en-US" sz="1139" dirty="0"/>
          </a:p>
        </p:txBody>
      </p:sp>
      <p:sp>
        <p:nvSpPr>
          <p:cNvPr id="13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Преобразующая роль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не только приспосабливается к биосфере, но и активно меняет ее. Его деятельность влияет на ландшафты, климат, водные ресурсы, почвы и общее состояние живой природы.
</a:t>
            </a:r>
            <a:endParaRPr lang="en-US" sz="113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231395"/>
            <a:ext cx="3832800" cy="151621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геологии, палеонтологии и биологии.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менялись ведущие группы организмов и состояние среды на разных этапах истории Земли.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биосферы шло от простых форм жизни к все более сложным сообществам, а изменения среды и организмов постоянно усиливали друг друга.
</a:t>
            </a:r>
            <a:endParaRPr lang="en-US" sz="1104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биосферы и их признаки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влияет на биосферу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цепочку антропогенного воздействия и направления природоохранных мер.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44 тысяч видов уже находятся под угрозой исчезновения, поэтому проблема касается не отдельных территорий, а всей биосферы.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скорость потерь намного выше природного фона, что требует срочных мер по защите местообитаний и сокращению антропогенного давления.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37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IUCN Red List; обобщение по оценкам фонового уровня вымирания, актуально на 2024 год.
</a:t>
            </a:r>
            <a:endParaRPr lang="en-US" sz="737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снижения биоразнообразия в современную эпоху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925" y="1428462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70644" y="1428462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25562" y="1428462"/>
            <a:ext cx="200925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30250" y="1428462"/>
            <a:ext cx="267900" cy="267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85169" y="1428462"/>
            <a:ext cx="234413" cy="2679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74300" y="251050"/>
            <a:ext cx="87954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ученые изучают историю биосферы
</a:t>
            </a:r>
            <a:endParaRPr lang="en-US" sz="2100" dirty="0"/>
          </a:p>
        </p:txBody>
      </p:sp>
      <p:sp>
        <p:nvSpPr>
          <p:cNvPr id="16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7" name="Text 2"/>
          <p:cNvSpPr txBox="1"/>
          <p:nvPr/>
        </p:nvSpPr>
        <p:spPr>
          <a:xfrm>
            <a:off x="332925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остатки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Кости, отпечатки и следы жизнедеятельности позволяют восстановить облик древних организмов, их размеры, способ передвижения и место в экосистемах прошлого.
</a:t>
            </a:r>
            <a:endParaRPr lang="en-US" sz="1000" dirty="0"/>
          </a:p>
        </p:txBody>
      </p:sp>
      <p:sp>
        <p:nvSpPr>
          <p:cNvPr id="18" name="Text 3"/>
          <p:cNvSpPr txBox="1"/>
          <p:nvPr/>
        </p:nvSpPr>
        <p:spPr>
          <a:xfrm>
            <a:off x="2066488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Изотопный анализ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изотопов в породах и остатках организмов помогает оценивать температуру, состав древней атмосферы и особенности круговорота веществ в разные эпохи.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3800212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Датировка пород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Радиометрические методы определяют возраст горных пород и позволяют точно выстраивать последовательность событий, связанных с развитием жизни и изменениями среды.
</a:t>
            </a:r>
            <a:endParaRPr lang="en-US" sz="1000" dirty="0"/>
          </a:p>
        </p:txBody>
      </p:sp>
      <p:sp>
        <p:nvSpPr>
          <p:cNvPr id="20" name="Text 5"/>
          <p:cNvSpPr txBox="1"/>
          <p:nvPr/>
        </p:nvSpPr>
        <p:spPr>
          <a:xfrm>
            <a:off x="5533913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Палеомагнитные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древнего магнитного поля в породах помогает устанавливать положение материков, движение плит и менять представления о географии прошлых эпох.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7267625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филогения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ДНК и белков современных организмов позволяет восстановить родственные связи, выявить общих предков и уточнить пути эволюции основных групп живых существ.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биосферы показывает, что жизнь и среда развиваются вместе. Понимание этой связи помогает увидеть ценность природы и нашу ответственность за ее будущее.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Биосфера: история изменений и ответственности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2026-06-02T02:14:47Z</dcterms:created>
  <dcterms:modified xsi:type="dcterms:W3CDTF">2026-06-02T02:14:47Z</dcterms:modified>
</cp:coreProperties>
</file>