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находить ОДЗ, избавляться от дробей и проверять корни.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уверенно работать с дробями, понимать ограничения деления и решать более сложные уравнения и текстовые задачи без ошибок.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дробные уравнения в 9 классе
</a:t>
            </a:r>
            <a:endParaRPr lang="en-US" sz="2924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дробного уравнения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9150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Дробным называют уравнение, в котором переменная стоит в знаменателе хотя бы одной дроби. Именно поэтому перед решением важно сразу учитывать запретные значения.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19150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в знаменателе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9147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уравнениям относятся, например, 1/(x-2)=3, (x+1)/(x-4)=2 и 5/x+1=7. Во всех них встречается знаменатель, зависящий от переменной.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147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54057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знаменатель обращается в ноль, выражение теряет смысл. Поэтому нельзя просто решать уравнение как обычное: сначала нужно исключить все запрещённые значения.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057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нужны ограничения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54054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найденные корни обязательно сравнивают с исходным уравнением. Подходят только те значения, которые не нарушают ОДЗ и действительно дают верное равенство.
</a:t>
            </a:r>
            <a:endParaRPr lang="en-US" sz="1356" dirty="0"/>
          </a:p>
        </p:txBody>
      </p:sp>
      <p:sp>
        <p:nvSpPr>
          <p:cNvPr id="17" name="Text 9"/>
          <p:cNvSpPr txBox="1"/>
          <p:nvPr/>
        </p:nvSpPr>
        <p:spPr>
          <a:xfrm>
            <a:off x="54054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проверяют в ответе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дробное уравнение на записи
</a:t>
            </a:r>
            <a:endParaRPr lang="en-US" sz="2971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дробного уравнения сразу заметен знаменатель, содержащий x. Именно он задаёт ограничения и требует особого внимания ещё до начала преобразований.
</a:t>
            </a:r>
            <a:endParaRPr lang="en-US" sz="1354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с переменной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одном уравнении несколько дробей. Тогда нужно смотреть на каждый знаменатель отдельно, чтобы не пропустить ни одно запрещённое значение.
</a:t>
            </a:r>
            <a:endParaRPr lang="en-US" sz="1354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дробных частей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(2x-1)/(x+3)=5 значение x=-3 запрещено, потому что знаменатель x+3 становится равным нулю и дробь не существует.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ограничения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наглядности удобно выделять числитель, знаменатель и ОДЗ разными цветами. Так легче увидеть структуру выражения и запомнить, где возникают ограничения.
</a:t>
            </a:r>
            <a:endParaRPr lang="en-US" sz="1203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помочь глазами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дробного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уравнений с переменной в знаменателе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61333"/>
            <a:ext cx="4151400" cy="1324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дополнительные шаги требуются в дробных уравнениях.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 — наличие ограничений и необходимость проверки, потому что после преобразований могут появиться посторонние решения.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уравнение и дробное уравнение: различия
</a:t>
            </a:r>
            <a:endParaRPr lang="en-US" sz="2476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 теме «Дробные уравнения»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3728" y="1453774"/>
            <a:ext cx="258038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05660" y="1453774"/>
            <a:ext cx="221175" cy="294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ОДЗ включает все значения переменной, при которых выражение имеет смысл. Если знаменатель равен нулю, значение нужно исключить ещё до решения уравнения.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Запрещённые значения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дробей правило одно: деление на ноль невозможно. Поэтому в каждом знаменателе находят все значения, которые обращают его в ноль, и записывают их как запреты.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в знаменателе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остальные значения, не нарушающие смысл выражения, входят в ОДЗ. Именно среди них потом ищут ответ, чтобы не записать лишний корень.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Допустимые числа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5/(x-1)=2 нельзя x=1, а в (x+4)/(x^2-9) запрещены x=3 и x=-3. Ограничения зависят только от знаменателя, а не от числителя.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ограничений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ошибки особенно заметны на первых примерах, когда важно не пропускать ни один шаг.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проблемы связаны не со сложностью вычислений, а с невнимательностью к ограничениям и проверке ответа.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типичных учебных ошибок по теме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дробных уравнений
</a:t>
            </a:r>
            <a:endParaRPr lang="en-US" sz="249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избавляются от знаменателей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Находят общий знаменатель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 все знаменатели в уравнении и выписывают ОДЗ. Затем подбирают общий знаменатель, который содержит каждый нужный множитель без потерь.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Умножают обе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обе части уравнения умножают на общий знаменатель. Дроби исчезают, а вместо них остаётся более простое уравнение, которое уже решают обычным способом.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корни найдены, их обязательно подставляют обратно. Если значение обращает знаменатель в ноль или не даёт верного равенства, его исключают из ответа.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797" y="1068000"/>
            <a:ext cx="6171705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 собираются все разные множители знаменателей.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5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знаменатель должен включать все разные множители каждого знаменателя, поэтому часто сначала выполняют разложение на множители.
</a:t>
            </a:r>
            <a:endParaRPr lang="en-US" sz="1523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знаменатель в разных примерах
</a:t>
            </a:r>
            <a:endParaRPr lang="en-US" sz="2698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«Дробные уравнения»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Корень, который не подходит
</a:t>
            </a:r>
            <a:pPr algn="ctr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после преобразований уравнение даёт красивый ответ, но в исходной записи он не работает. На рисунке такой корень можно выделить как найденный результат, а затем показать, что он делает знаменатель равным нулю и потому исключается.
</a:t>
            </a:r>
            <a:endParaRPr lang="en-US" sz="1216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после умножения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Посторонний корень часто возникает, когда обе части уравнения умножают на выражение с переменной, не учитывая ограничения. Тогда алгебраические преобразования становятся формально верными, но исходный смысл уравнения уже нарушен. Поэтому ответ всегда проверяют отдельно.
</a:t>
            </a:r>
            <a:endParaRPr lang="en-US" sz="1164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Посторонние корни: как они появляются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 после преобразований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убедиться, что найденный корень подходит исходному дробному уравнению.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получается обычное линейное уравнение. Именно проверка подтверждает, что найденный корень не нарушает ОДЗ и действительно является ответом.
</a:t>
            </a:r>
            <a:endParaRPr lang="en-US" sz="1514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значение переменной, которое подходит уравнению и проходит проверку.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«дробные уравнения»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что усложнение записи почти всегда добавляет новые действия: сначала ограничения, затем общий знаменатель и проверка ответа.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знаменатели, тем важнее аккуратность на каждом этапе. Длина записи сама по себе не так важна, как количество обязательных преобразований.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«дробные уравнения»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увеличивается число шагов в более сложных заданиях
</a:t>
            </a:r>
            <a:endParaRPr lang="en-US" sz="21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5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уравнения с несколькими дробями
</a:t>
            </a:r>
            <a:endParaRPr lang="en-US" sz="2915" dirty="0"/>
          </a:p>
        </p:txBody>
      </p:sp>
      <p:sp>
        <p:nvSpPr>
          <p:cNvPr id="8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ОДЗ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начала выписывают все значения, при которых хотя бы один знаменатель обращается в ноль. Это помогает сразу исключить запрещённые числа и не потерять их при дальнейших преобразованиях.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знаменатель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подбирают общий знаменатель для всех дробей. После умножения на него дробные части исчезают, а уравнение становится удобнее для обычного решения без лишних вычислений.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корни найдены, каждый из них подставляют в исходное уравнение. Так убирают значения, которые нарушают ОДЗ или не дают верного равенства.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23237"/>
            <a:ext cx="4151400" cy="18009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где чаще всего теряются баллы при решении дробных уравнений.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вычислениями, а с нарушением порядка действий. Самый надёжный способ избежать их — не пропускать проверку и ОДЗ.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 правильные действия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решения дробных уравнений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675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1675" y="1248003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5675" y="1222603"/>
            <a:ext cx="571500" cy="50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задачами на движение и работу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14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5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время часто выражают через путь и скорость, поэтому в записи появляются дроби. Такие уравнения помогают находить скорость, расстояние или время при встречном и попутном движении.
</a:t>
            </a:r>
            <a:endParaRPr lang="en-US" sz="1581" dirty="0"/>
          </a:p>
        </p:txBody>
      </p:sp>
      <p:sp>
        <p:nvSpPr>
          <p:cNvPr id="12" name="Text 3"/>
          <p:cNvSpPr txBox="1"/>
          <p:nvPr/>
        </p:nvSpPr>
        <p:spPr>
          <a:xfrm>
            <a:off x="3328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работу часть выполненной работы записывают дробью от целого объёма. Когда несколько человек работают вместе, уравнение показывает, за какое время они завершат дело.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142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текста в 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учат превращать словесное условие в математическую запись. Это полезный навык: он помогает увидеть, где именно в задаче нужно использовать дробное уравнение.
</a:t>
            </a:r>
            <a:endParaRPr lang="en-US" sz="15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в знаменателе и смысл допустимых значений
</a:t>
            </a:r>
            <a:endParaRPr lang="en-US" sz="2186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449975" y="9654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Запретные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знаменатель обращается в ноль, выражение теряет смысл. Поэтому такие значения нельзя включать в ответ, даже если они получились после решения уравнения.
</a:t>
            </a:r>
            <a:endParaRPr lang="en-US" sz="1529" dirty="0"/>
          </a:p>
        </p:txBody>
      </p:sp>
      <p:sp>
        <p:nvSpPr>
          <p:cNvPr id="11" name="Text 3"/>
          <p:cNvSpPr txBox="1"/>
          <p:nvPr/>
        </p:nvSpPr>
        <p:spPr>
          <a:xfrm>
            <a:off x="4449975" y="19941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ограничений
</a:t>
            </a:r>
            <a:pPr algn="l" indent="0" marL="0">
              <a:lnSpc>
                <a:spcPct val="100000"/>
              </a:lnSpc>
              <a:buNone/>
            </a:pPr>
            <a:r>
              <a:rPr lang="en-US" sz="4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с x^2-9 запрещены x=3 и x=-3, потому что знаменатель обращается в ноль. В выражении с x+4 запрещено значение x=-4.
</a:t>
            </a:r>
            <a:endParaRPr lang="en-US" sz="1767" dirty="0"/>
          </a:p>
        </p:txBody>
      </p:sp>
      <p:sp>
        <p:nvSpPr>
          <p:cNvPr id="12" name="Text 4"/>
          <p:cNvSpPr txBox="1"/>
          <p:nvPr/>
        </p:nvSpPr>
        <p:spPr>
          <a:xfrm>
            <a:off x="4449975" y="30228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Запрещённые значения удобно отмечать на числовой прямой. Так сразу видно, какие промежутки допустимы, а какие нужно исключить ещё до начала преобразований.
</a:t>
            </a:r>
            <a:endParaRPr lang="en-US" sz="152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порядок решения дробных уравнений
</a:t>
            </a:r>
            <a:endParaRPr lang="en-US" sz="2687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все значения переменной, при которых знаменатели не равны нулю. Это защищает от ошибок ещё до начала преобразований.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ОДЗ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подбирают общий знаменатель и умножают на него обе части уравнения. Дроби исчезают, а запись становится короче.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Общий знаменатель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решают полученное уравнение обычным способом: как линейное или квадратное, в зависимости от вида выражения.
</a:t>
            </a:r>
            <a:endParaRPr lang="en-US" sz="1277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Решение без дробей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каждый корень подставляют в исходное уравнение. В ответ записывают только те значения, которые подходят и не нарушают ОДЗ.
</a:t>
            </a:r>
            <a:endParaRPr lang="en-US" sz="1358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Проверка ответа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7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дробных уравнениях
</a:t>
            </a:r>
            <a:pPr algn="ctr" indent="0" marL="0">
              <a:lnSpc>
                <a:spcPct val="100000"/>
              </a:lnSpc>
              <a:buNone/>
            </a:pPr>
            <a:r>
              <a:rPr lang="en-US" sz="17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уравнения решают по строгому порядку: ОДЗ, общий знаменатель, преобразование и проверка. Если не пропускать ни одного шага, ответ будет точным и надёжным.
</a:t>
            </a:r>
            <a:endParaRPr lang="en-US" sz="427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2026-05-29T15:15:29Z</dcterms:created>
  <dcterms:modified xsi:type="dcterms:W3CDTF">2026-05-29T15:15:29Z</dcterms:modified>
</cp:coreProperties>
</file>