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Чувашское село: дом, люди, традиции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труд, песни и память народа в одном селе.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Чувашии среди рек и полей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Чувашские сёла стоят там, где рядом есть реки, луга, леса и поля. Здесь жизнь идёт в ритме природы: по сезону, по солнцу и по заботам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сельский дом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дом в селе чаще всего строили из дерева. Он был тёплым, прочным и удобным для большой семьи, которая жила вместе и помогала друг другу.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у дома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жилья обычно рос небольшой сад. Там были яблони, ягоды и цветы, и летом он превращался в красивый и очень вкусный уголок.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рядом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часто был колодец. Оттуда брали воду для питья, готовки и хозяйства, поэтому к нему относились бережно и с уважением.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тепло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местом в доме была печь. Она грела жильё, помогала готовить еду и сушить вещи, а ещё собирала семью в холодные вечера.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лавки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стояли стол и лавки, за которыми ели, разговаривали и принимали гостей. Всё было просто, но каждая вещь имела своё нужное место.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сельская улица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просторно, по-домашнему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улица в чувашском селе обычно широкая и зелёная. Дома стоят не вплотную, а вокруг много воздуха, света и места для игр.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улице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можно заметить заборы, кусты, деревья, баню, колодец и даже трактор. Летом здесь пахнет травой, а шаги звучат особенно мягко.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жители села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Люди работали на земле: сажали овощи, сеяли зерно и ухаживали за полями. От этого зависели хлеб, картофель и запас еды на зиму.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дворе заботились о животных. Коровы, куры, гуси и овцы давали молоко, яйца, мясо и помогали вести хозяйство каждый день.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Труд был общим делом семьи. Взрослые и дети помогали друг другу, потому что без слаженной работы в селе не обходился ни один дом.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работа по сезонам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Пахали землю, готовили грядки и сеяли семена. С приходом тепла начиналась самая важная пора для будущего урожая.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Косили траву, поливали огород и следили за животными. Летом работы было много, но день казался длинным и светлым.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овощи, зерно и фрукты, а потом делали заготовки на зиму. Урожай складывали аккуратно, чтобы хватило надолго.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Чинили инструменты, топили печь и больше заботились о доме и животных. Зима давала время для спокойной, нужной работы внутри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Вышивка, которую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Чувашская одежда сразу привлекала внимание яркими узорами и аккуратной отделкой. Особенно красиво выглядели вышитые рубахи, где каждый стежок словно рассказывал о терпении и мастерстве хозяйки.
</a:t>
            </a:r>
            <a:endParaRPr lang="en-US" sz="134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с блеском и звоном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дополняли наряд бисером, монетами и фартуками. Украшения не только делали костюм нарядным, но и создавали ощущение праздника, когда хозяйка выходила к людям.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солнца и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ткани часто встречались знаки солнца, ромбы и цветы. Такие узоры делали одежду не просто красивой, а по-настоящему особенной, словно маленькое произведение искусства.
</a:t>
            </a:r>
            <a:endParaRPr lang="en-US" sz="149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выглядела чувашская одежда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собирает людей вместе, чтобы порадоваться труду, угостить гостей и пожелать богатого урожая.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самых известных чувашских праздников — Акатуй, который отмечают после весенних работ.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описание праздника Акатуй в материалах о культуре чувашского народа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вечером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доме часто звучали песни. Они делали обычный день теплее и помогали всей семье отдохнуть после забот, как будто усталость уходила в окно.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истории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слушали сказки о доброте, смелости и дружбе. Такие истории учили отличать хорошее от плохого и запоминались надолго, почти как любимая игрушка.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мудрые слова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взрослые часто вспоминали пословицы. Короткие и меткие, они помогали понять, как нужно жить, трудиться и относиться к людям.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дружбы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бегали, прыгали и соревновались. Игры объединяли ребят, учили ловкости и показывали, что вместе веселиться всегда интереснее.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звучало и во что играли дети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ремёсла в селе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за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умели вышивать, ткать, резать дерево и плести из лозы. Каждый труд был терпеливым и аккуратным, поэтому вещи получались добротными.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полезных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делали полотенца, пояса, корзины и игрушки. Эти предметы помогали в быту и одновременно украшали дом, будто маленькие помощники с характером.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 чувашском селе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 чувашском селе считали главным угощением. К нему подавали кашу, картофель и молочные продукты, чтобы сытно накормить всю семью после работы.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стол попадали свежие ягоды, огурцы, зелень и другие овощи. Они были особенно вкусными прямо с огорода, без долгого ожидания и лишних хлопот.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выручали соленья, сушёные травы и домашние заготовки. Такие запасы помогали пережить холодное время и напоминали о лете даже в снежные дни.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Пироги и творог делали еду не только простой, но и праздничной. В такой пище было много пользы, а значит, хватало сил и взрослым, и детям.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сельской семьи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чувашском селе сменяются дела от раннего утра до ночного отдыха.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дети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селе ходили в школу, где учились читать, писать и считать. Эти знания помогали им лучше понимать мир, а ещё чувствовать себя увереннее и взрослее.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не сидели без дела: помогали дома, носили воду, собирали ягоды и ухаживали за птицей. Учёба и труд дружили между собой, как хорошие соседи.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домом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села тянулись леса, луга и поля. Они были не только красивыми, но и полезными: здесь можно было отдыхать, гулять и внимательно наблюдать за природой.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люди собирали грибы, ягоды и лечебные травы. Такие прогулки превращались в маленькое приключение, особенно когда в корзинке становилось всё больше добычи.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золотились, а зимой всё укрывал чистый снег. Природа менялась по сезонам, но всегда оставалась рядом, как добрый и тихий сосед.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Чувашский язык в семье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дети слышали чувашскую речь каждый день. Они запоминали простые слова, вопросы и ответы, а потом смело повторяли их за взрослыми.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песни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оживал в сказках, песнях и пословицах. Через них ребята узнавали, как жили предки, и учились любить родное слово с самого детства.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корням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звучал чувашский язык, семья чувствовала связь с прошлым. Это помогало хранить память о предках и передавать её детям.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рядом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рядом с чувашским часто звучал и русский язык. Такое соседство делало общение удобным, а жизнь детей — ещё богаче и интереснее.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всё на своём месте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во дворе начинались привычные хлопоты: открывали сарай, несли корм и проверяли, всё ли готово к новому дню. Рядом стояли баня, дровяник и аккуратные грядки, поэтому хозяйство работало спокойно и дружно.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двор с домашними помощниками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можно было увидеть корову, кур, гусей и иногда лошадь. У каждого животного было своё место и свой уход, а хозяева знали, кому когда нужна вода, корм и внимание.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двор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село важно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даёт людям хлеб, молоко, овощи и мясо. Благодаря труду сельских жителей на столе у многих семей всегда есть свежая и полезная еда.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бережно сохраняют песни, узоры, обычаи и добрые семейные правила. Именно в селе традиции не стоят на месте, а живут в каждом доме и празднике.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помогает стране работать и расти. Поля, огороды и хозяйства дают нужные продукты, а люди учатся уважать землю и ценить результаты своего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село меняется сегодня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06575" y="34279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сёлах строят более удобные дома, а улицы становятся ровнее и светлее. Жизнь понемногу меняется, но привычный уклад остаётся узнаваемым.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8100" y="283135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Обновляются дороги и магазины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дороги помогают быстрее добираться до школы, работы и соседей. Магазины делают покупки проще, а повседневные дела — удобнее.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64950" y="2245200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помогает в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 и машины берут на себя часть тяжёлой работы в поле и во дворе. Из-за этого у людей остаётся больше времени на семью и дом.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92225" y="1648575"/>
            <a:ext cx="18513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продолжаются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песни, вышивка и семейные обычаи по-прежнему важны. Новое приходит в село, но старое не исчезает, а живёт рядом с ним.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чувашское село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ребёнок быстро понимает, что любое дело требует старания. Если помогать по дому, не лениться и доводить начатое до конца, жизнь становится легче и дружнее.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уважение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 учит заботиться о старших, беречь природу и замечать нужды близких. Когда в доме звучат добрые слова и взаимная помощь, он становится по-настоящему тёплым.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Чувашское село — живая память и добрый дом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Чувашское село хранит труд, язык, песни и семейные традиции. Оно учит людей быть дружными, заботливыми и любить свою землю, которая щедро отвечает на добрые дела.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2026-05-24T01:30:21Z</dcterms:created>
  <dcterms:modified xsi:type="dcterms:W3CDTF">2026-05-24T01:30:21Z</dcterms:modified>
</cp:coreProperties>
</file>