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Местообитания и внешнее строение рыб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обитания и особенностей строения рыб — ключ к пониманию их роли в природе.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существа водной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более 500 миллионов лет назад и насчитывают около 34 тысяч видов. Они освоили разные водные среды — от морей до пресных озёр и глубин океанов.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условий обитания рыб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адаптированы к разной солёности: пресноводные живут в реках и озёрах, морские — в океанах, а солоноватые обитают в устьях рек. Каждая среда формирует уникальные условия жизни.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Пресная, морская и солоноватая вода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 уровень кислорода существенно влияют на распределение рыб. В более тёплых районах встречаются одни виды, а холодные воды — другие, более приспособленные к низким температурам.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кислорода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лососи, меняют место обитания в зависимости от стадии жизни, переходя из пресной в морскую воду и обратно для нереста и роста.
</a:t>
            </a:r>
            <a:endParaRPr lang="en-US" sz="953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 адаптация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Морские, пресноводные и болотные рыбы: примеры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рыбы, такие как треска и сельдь, приспособлены к жизни в океанах с переменной солёностью и глубиной, выдерживая экстремальные условия. Они часто обитают в холодных и умеренных широтах.
</a:t>
            </a:r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виды, например щука и карась, распространены в реках и озёрах, предпочитая более стабильные условия. Рыбы болот проявляют высокую устойчивость к кислородному дефициту и меняющимся условиям среды.
</a:t>
            </a:r>
            <a:endParaRPr lang="en-US" sz="248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 миграции рыб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Лосось осуществляет продолжительные миграции от морских районов к пресноводным рекам для нереста, выбирая прохладную воду для благоприятного развития потомства. 2. Эти миграции важны для поддержания численности и экосистемных связей.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Арктическая корюшка успешно выживает в ледяных водах с очень низкими температурами, демонстрируя уникальную адаптацию к суровым условиям. 2. Тропические рыбы, как арапаима, способны выдерживать высокие температуры и колебания в кислородном балансе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позволяет рыбам легко двигаться в воде, снижая сопротивление. Такая форма зависит от среды обитания и образа жизни, например, быстрые хищники имеют более стройное тело.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Гидродинамическая форма тела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и хрящевые рыбы обладают разным типом скелета, который поддерживает тело и обеспечивает движение. Мускулы тесно связаны с плавниками, отвечая за плавание и манёвры.
</a:t>
            </a:r>
            <a:endParaRPr lang="en-US" sz="64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скелета и мускулатуры
</a:t>
            </a:r>
            <a:endParaRPr lang="en-US" sz="114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тела помогает маскироваться или привлекать партнёров. Цвет и рисунок зависят от условий окружающей среды и служат для защиты или коммуникации внутри вида.
</a:t>
            </a:r>
            <a:endParaRPr lang="en-US" sz="683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адаптация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внешнего строения рыб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рыбы: строение и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включает рот с разным расположением, что связано с типом питания — верхний рот у хищников, нижний у донных видов, конечный у всеядных. Глаза находятся с учётом образа жизни, например, у донных рыб часто смещены вверх.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Ноздри служат для обоняния, жаберные крышки защищают жабры. Форма головы отражает специализацию по добыче пищи и виды передвижения, влияя на успех выживания.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Туловище рыбы: строение и функции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Туловище различается по форме и размерам, от компактного до вытянутого, что отражает стиль плавания и среду обитания. 2. Боковая линия на туловище служит органом чувств, воспринимающим движение воды и вибрации окружающей среды.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Плавники делятся на парные для манёвров и непарные для поддержания равновесия и движения вперёд. 2. Масса туловища влияет на скорость и устойчивость при плавании, что важно для охоты и избегания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хвостового отдела в движении и защите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плавник у рыб может иметь форму веера, полумесяца или укороченную, что влияет на манёвренность и скорость. Например, у карпа плавник широкий и округлый, у тунца — серебристый и остроконечный для быстрого плавания.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хвостовых плавников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тяги, хвост служит для защиты и демонстрации. У некоторых видов он ярко окрашен для предупреждения хищников или используется во время брачных ритуалов и территориальных споров.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хвоста Beyond locomotion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рыб: виды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плавники, грудные и брюшные, обеспечивают точное управление движением и позволяют делать резкие повороты при охоте или уклонении от опасности. Они необходимы для манёвренности в сложных условиях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Непарные плавники отвечают за движение вперёд и поддержание равновесия. У акул хвостовой плавник развивается асимметрично, давая мощный толчок для быстрого и продолжительного плавания на большие расстояния.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 кожные покровы: строение и функции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несколько типов чешуи: циклоидная у карпов, ктеноидная у окуней и ганоидная у осетровых. Слизь на коже выполняет защитные функции, препятствуя высыханию и воспалениям.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покрывает тело рыбы, обеспечивая защиту от повреждений и паразитов. Она также уменьшает сопротивление воды при движении, способствуя эффективному плаванию.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рыб и её роль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способна менять оттенок своей кожи, подстраиваясь под цвет морского грунта. Это позволяет ей эффективно скрываться от хищников и добычи, увеличивая шансы на выживание.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камбалы среди морского дна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клоун-фиша служит сигналом предупреждения потенциальным хищникам о своей ядовитости или несъедобности. Такой защитный механизм помогает сохранить жизнь этим интересным рыбам.
</a:t>
            </a:r>
            <a:endParaRPr lang="en-US" sz="915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клоун-фиша как предупреждение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Жабры: устройство и особенности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расположены под жаберными крышками по бокам головы и отвечают за газообмен. Через них вода постоянно проходит, обеспечивая поглощение кислорода и выделение углекислого газа.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лепестки расширяют площадь поверхности для дыхания. У некоторых рыб жабры также помогают фильтровать пищу из воды, дополнительно выполняя функцию питания.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рыб и специализация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характерна для рыб, быстро плавающих в открытой воде, таких как тунец и сельдь. Такая форма снижает сопротивление и способствует скорости.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Удлинённое тело щуки позволяет делать резкие рывки при охоте, а уплощённая форма камбалы помогает оставаться незаметной на дне, обеспечивая защиту и маскировку.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рыб: ключ к выживанию в воде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улавливает колебания и движение воды, помогая рыбам обнаруживать хищников и добычу. Этот орган позволяет ориентироваться даже в мутной воде.
</a:t>
            </a:r>
            <a:endParaRPr lang="en-US" sz="91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— чувствительный орган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различают свет и тени, а некоторые виды способны видеть ультрафиолет. Такое зрение помогает им ориентироваться и находить пищу в условиях разного освещения.
</a:t>
            </a:r>
            <a:endParaRPr lang="en-US" sz="917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восприятие света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сомов развиты усики, которые служат органом осязания и обоняния, позволяя им эффективно находить пищу в темноте и на дне водоемов.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слуха и осязания у сомов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96615"/>
            <a:ext cx="4663800" cy="27502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ихтиологии,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физиология морских и пресноводных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адаптации к солёности проявляются в строении жабр и водно-солевом обмене. Таблица иллюстрирует ключевые физиологические особенности сельди и щуки.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 эффективно регулируют избыток соли, тогда как пресноводные адаптированы к сохранению и балансировке солей, что отражается в физиологии жабр и кожи.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значение охраны рыб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рыболовство и загрязнение вод приводят к сокращению популяций многих видов, в том числе осетра и лосося. Эти процессы нарушают природный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 включают создание природных заповедников, восстановление нерестилищ и регулирование вылова. Это необходимо для сохранения рыбных ресурсов и биоразнообразия.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рыб и их охрана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применяются искусственное разведениe, программы зарыбления и борьба с браконьерством. Эти меры помогают поддерживать и восстанавливать популяции.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осётр, европейская минога и балтийский лосось — виды под угрозой исчезновения из-за загрязнения и сокращения мест нереста. Их численность стремительно падает.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рыб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Ихтиологи анализируют структуру и гены рыб в лабораторных условиях, что способствует пониманию эволюции и адаптаций. Это важно для разработки программ охраны.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 лабораторный анализ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сонара и наблюдений в естественной среде позволяет изучать поведение и численность популяций без вмешательства, что помогает сохранять экосистемы.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Гидроакустический мониторинг и наблюдения в природе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рыб для будущего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адаптаций и местообитаний рыб позволяет сохранять биоразнообразие и поддерживать экологический баланс водных экосистем. Это основа нашей ответственности за природу.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2026-05-09T15:50:27Z</dcterms:created>
  <dcterms:modified xsi:type="dcterms:W3CDTF">2026-05-09T15:50:27Z</dcterms:modified>
</cp:coreProperties>
</file>