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Тургенев: жизнь и личность в письмах и воспоминаниях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Тургенева раскрывается через живые свидетельства эпохи.
</a:t>
            </a:r>
            <a:endParaRPr lang="en-US" sz="43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письма и воспоминания Тургенева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сохраняют интонацию времени: бытовые детали, личные оценки, наблюдения о литературе. Воспоминания современников дополняют картину, но требуют проверки, чтобы увидеть Тургенева и как автора, и как человека между Россией и Европой.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писателя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родился в 1818 году в Орле в старинной дворянской семье. Ранние годы связали его с миром усадебной культуры, где рядом существовали образование, достаток и жёсткая крепостная повседневность.
</a:t>
            </a:r>
            <a:endParaRPr lang="en-US" sz="140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Спасском-Лутовинове дало будущему писателю первые впечатления о природе, деревенском быте и человеческих отношениях. Эти наблюдения позже стали основой его точной психологической прозы.
</a:t>
            </a:r>
            <a:endParaRPr lang="en-US" sz="1453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особенно отмечали властный характер Варвары Петровны. Семейная атмосфера напряжения и зависимости помогла Тургеневу рано почувствовать цену свободы и внутренней независимости.
</a:t>
            </a:r>
            <a:endParaRPr lang="en-US" sz="1425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воспоминаниях усадьба предстает не просто местом жизни, а пространством памяти. Старый дом, тенистые аллеи и сад создавали особую атмосферу наблюдения, в которой формировалась тургеневская чувствительность к деталям и настроению.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 и тишина аллей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Тургенев рано научился замечать смену света, звуки леса и поведение животных. Эти впечатления позже перешли в его прозу, где пейзаж никогда не бывает случайным и всегда помогает понять состояние героя.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первая школа писателя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связано с темой уходящей дворянской культуры. В тургеневской памяти усадьба становится образом России, которую он любил, но видел уже изменяющейся, хрупкой и обречённой на исчезновение.
</a:t>
            </a:r>
            <a:endParaRPr lang="en-US" sz="9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и утраченный дворянский мир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в памяти современников
</a:t>
            </a:r>
            <a:endParaRPr lang="en-US" sz="26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И.С. Тургенева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главные повороты его биографии и творческого пути.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Тургенева развивалась между Россией и Европой; это движение определило и его мировоззрение, и литературную судьбу.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И.С. Тургеневе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университетах и становление мировоззрения
</a:t>
            </a:r>
            <a:endParaRPr lang="en-US" sz="235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и Петербургском университетах Тургенев изучал словесность, историю, философию и классические языки. Эта широкая подготовка укрепила его интерес к культуре и точности мысли.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Берлинские годы стали для него временем особой интеллектуальной дисциплины. Здесь он глубже познакомился с немецкой философией и утвердился в уважении к европейской образованности.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его взглядах усиливались представления о ценности личности, свободе внутреннего выбора и ответственности интеллигента перед временем. Это заметно в его письмах и ранних литературных опытах.
</a:t>
            </a:r>
            <a:endParaRPr lang="en-US" sz="1563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видели в нём мягкого, сдержанного и очень культурного собеседника. Именно это сочетание деликатности и ума сделало его заметной фигурой литературных салонов 1840-х годов.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Тургенева: Россия и Европа
</a:t>
            </a:r>
            <a:endParaRPr lang="en-US" sz="276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 схеме связана с определённым этапом его биографии и творческого опыта.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России он жил, тем сильнее сохранял связь с её литературой и общественными спорами.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хронология И.С. Тургенева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Белинский, Некрасов и литературное признание
</a:t>
            </a:r>
            <a:endParaRPr lang="en-US" sz="1939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Белинским открыло Тургеневу путь в серьёзную литературную среду. Критик ценил в нём наблюдательность, точность изображения жизни и редкую способность передавать психологическую правду.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поддержку его репутации усилили Некрасов и успех отдельных произведений. Тургенев закрепился как писатель, который соединяет лиризм, социальную тему и реалистическую точность без назидательности.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общественное значение книги
</a:t>
            </a:r>
            <a:endParaRPr lang="en-US" sz="242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показал крестьянскую Россию без украшения и привычной идеализации. Тургенев внимательно передал быт, речь и внутреннее достоинство простого человека, сделав его центральной фигурой повествования.
</a:t>
            </a:r>
            <a:endParaRPr lang="en-US" sz="1538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книги — в скрытой, но настойчивой критике крепостного строя. Автор не декларирует лозунги, а заставляет читателя увидеть нравственную несправедливость через живые художественные сцены.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восприняли «Записки охотника» как литературное событие и как гражданское высказывание. Книга заметно усилила общественное внимание к крестьянскому вопросу и изменила представление о возможностях реалистической прозы.
</a:t>
            </a:r>
            <a:endParaRPr lang="en-US" sz="140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биографический образ Тургенева из источников
</a:t>
            </a:r>
            <a:endParaRPr lang="en-US" sz="189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письмо, мемуары и комментарий соединяются в точный биографический портрет.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Полина Виардо в жизни Тургенева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1843: первое сближение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Полиной Виардо определило не только круг общения Тургенева, но и его внутренний мир. С этого времени она стала для него человеком исключительной духовной значимости.
</a:t>
            </a:r>
            <a:endParaRPr lang="en-US" sz="881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 преданность, благодарность и постоянную потребность в её поддержке. Эта связь влияла на его решения, поездки и выбор места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переписки и разлуки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зрелые годы Тургенев сохранял уважение к Виардо и её семье. В воспоминаниях современников эта привязанность выглядит как важнейшая часть его личной истории.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культурных мира Тургенева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среда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 Германии Тургенев общался с писателями, музыкантами и критиками, привыкал к иной культурной атмосфере и расширял литературный кругозор. Эти впечатления укрепляли его европейскую образованность.
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постоянно читал русские газеты, следил за новыми книгами и поддерживал связь с отечественными авторами. Раздвоенность жизни становилась для него и творческим ресурсом, и личным испытанием.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Россией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говорят письма Тургенева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особенно заметны обращения к редакторам, друзьям и близким; через них раскрываются повседневный ритм жизни и круг постоянных забот писателя.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показывает, что Тургенев сочетал литературную сосредоточенность с постоянной эмоциональной привязанностью к России и своим адресатам.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Эпистолярное наследие И.С. Тургенева; тематический обзор писем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как источник понимания характера писателя
</a:t>
            </a:r>
            <a:endParaRPr lang="en-US" sz="240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часто пишет сдержанно и тактично, избегая резких оценок. Такая манера подчёркивает его деликатность и уважение к собеседнику.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заметны тревога о здоровье и сомнения в собственных силах. Письма фиксируют не только факты, но и эмоциональную уязвимость автора.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нередко прибегает к иронии и мягкому самоанализу. Это помогает увидеть в нём человека, склонного наблюдать за собой со стороны.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формулы вежливости и косвенные признания создают образ тонкой, ранимой личности. Письмо становится продолжением его внутреннего диалога.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отмечали современники Тургенева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наблюдатели выделяли разные черты, но вместе они создают цельный и многогранный портрет писателя.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 воспоминания современников И.С. Тургенева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мемуаристов помогают увидеть разные стороны личности писателя и сопоставить их между собой.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здоровье, работа, Буживаль
</a:t>
            </a:r>
            <a:endParaRPr lang="en-US" sz="2467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1870–1880-е годы Тургенев тяжело болел, однако не прекращал переписку и продолжал следить за событиями русской литературной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главным образом во Франции, в Буживале, сохраняя ясность мысли и интерес к книгам, друзьям и новостям из России.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воспоминания подчёркивают его достоинство, усталость и внутреннюю печаль. До конца жизни он оставался верен литературе и своему призванию.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письмо как историко-литературный источник
</a:t>
            </a:r>
            <a:endParaRPr lang="en-US" sz="223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письма строится как последовательность шагов от факта к интерпретации.
</a:t>
            </a:r>
            <a:endParaRPr lang="en-US" sz="164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эмоционального тона переписки Тургенева
</a:t>
            </a:r>
            <a:endParaRPr lang="en-US" sz="232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в письмах усиливаются мотивы памяти, усталости и личной дистанции. Это особенно заметно в поздней переписке с близкими и друзьями.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 энергии и надежд к более сдержанному, печальному и рефлексивному тону.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И.С. Тургенева; условная периодизация по этапам жизни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памяти потомков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в памяти читателей закрепился образ европейски образованного русского писателя. Его ценили за гуманизм, тонкое чувство меры и умение передавать психологические оттенки.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не просто сохранили биографические детали, но и усилили представление о Тургеневе как о личности внутренне сложной. Именно это делает его живым для новых поколений.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личность, увиденная через письма и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писем и мемуаров позволяет увидеть Тургенева объёмно: как писателя, собеседника, друга и человека непростой судьбы. В этом и состоит ценность живых свидетельств эпохи.
</a:t>
            </a:r>
            <a:endParaRPr lang="en-US" sz="36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2026-05-23T14:13:15Z</dcterms:created>
  <dcterms:modified xsi:type="dcterms:W3CDTF">2026-05-23T14:13:15Z</dcterms:modified>
</cp:coreProperties>
</file>