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Weihnachten ist das schönste Fest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Рождество, ёлка, огни и добрые слова для урока немецкого.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изучаем Weihnachten на уроке немецкого языка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помогает учить немецкие слова через знакомые детям образы: ёлку, подарки, свечи и пожелания. Это живой и красивый пример языка, который легко запомнить и приятно использовать в классе.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Weihnachten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Weihnachten — это немецкое слово для обозначения Рождества. Оно связано с радостью, ожиданием праздника и тёплыми семейными встречами в зимние дни.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эта тема особенно понятна: рядом с новыми словами есть знакомые предметы — ёлка, свечи, звёзды, подарки и праздничные огни.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слышат простые слова на немецком языке, праздник становится не только красивым, но и полезным для изучения языка без лишней сложности.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символы, которые легко узнать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 центре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сразу становится празднично, когда появляется нарядная ёлка. Она украшена шарами, гирляндами и блестящей звездой. Рядом с ней часто ставят подарки, чтобы ожидание праздника было ещё радостнее.
</a:t>
            </a:r>
            <a:endParaRPr lang="en-US" sz="1288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 тёплый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создают спокойное и уютное настроение. Их мягкий свет напоминает о зимнем вечере, когда в комнате тихо, тепло и особенно красиво. На картинках такие детали легко заметить и запомнить.
</a:t>
            </a:r>
            <a:endParaRPr lang="en-US" sz="1431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Венок Adventskranz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немецкой традиции часто встречается Adventskranz — рождественский венок с четырьмя свечами. Он напоминает, что праздник приближается постепенно. Этот символ помогает детям увидеть, как ожидание может быть красивым и добрым.
</a:t>
            </a:r>
            <a:endParaRPr lang="en-US" sz="126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6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2787" y="135856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62700" y="1317313"/>
            <a:ext cx="764925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74263" y="1317313"/>
            <a:ext cx="546375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рождественская ёлка в Германии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украшение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часто становится центром праздничной комнаты. Вокруг неё собирается семья, а весь дом сразу выглядит нарядно и по-зимнему сказочно.
</a:t>
            </a:r>
            <a:endParaRPr lang="en-US" sz="1285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на макушке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верхушку ёлки обычно ставят звезду. Она делает дерево особенно красивым и напоминает о свете, который сопровождает рождественский праздник.
</a:t>
            </a:r>
            <a:endParaRPr lang="en-US" sz="1317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под ёлкой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ветвями лежат коробки и маленькие сюрпризы. Для детей это самый загадочный момент: хочется смотреть, угадывать и немного терпеливо ждать.
</a:t>
            </a:r>
            <a:endParaRPr lang="en-US" sz="1317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Гирлянды и огоньки
</a:t>
            </a:r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 на ёлке сияют вечером особенно ярко. Они создают в комнате тёплое настроение и помогают почувствовать, что праздник уже совсем близко.
</a:t>
            </a:r>
            <a:endParaRPr lang="en-US" sz="1345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Ангелы и фигурки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Ёлку украшают не только шарами, но и ангелами, шишками или маленькими фигурками. Такие детали делают её нарядной и очень домашней.
</a:t>
            </a:r>
            <a:endParaRPr lang="en-US" sz="1317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Адвент — время ожидания праздника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Advent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четыре недели до Рождества начинается Advent. В домах появляется праздничное настроение, а дети уже знают: чудо совсем близко.
</a:t>
            </a:r>
            <a:endParaRPr lang="en-US" sz="1522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Adventskranz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ставят венок с четырьмя свечами. Каждая свеча напоминает, что праздник приближается шаг за шагом, как по лесенке.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Adventskalender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открывают окошки календаря Adventskalender. За ними прячутся маленькие сюрпризы, и каждый день становится немного радостнее.
</a:t>
            </a:r>
            <a:endParaRPr lang="en-US" sz="1459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Ожидание Рождества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праздник, тем больше огней, украшений и улыбок. Так ожидание превращается в весёлую часть самого Рождества.
</a:t>
            </a:r>
            <a:endParaRPr lang="en-US" sz="15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подарки и добрые сюрпризы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по-немецки — das Geschenk. На Рождество детям дарят книги, игрушки, сладости и поделки, сделанные своими руками. Каждый сюрприз делает праздник особенно тёплым и радостным.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важнее самого подарка остаются внимание и забота. Добрые слова, открытка или маленькая помощь делают Weihnachten по-настоящему светлым праздником для всей семьи.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праздничный вечер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чаще всего встречают дома, где всем спокойно и уютно. За одним столом собираются родители, дети, бабушки и дедушки, и каждому находится доброе слово.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семьи разговаривают, поют песни и поздравляют друг друга. Такой праздник не шумный, а тёплый и очень душевный, почти как зимний плед.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этот вечер особенно запоминается: вокруг свет, улыбки и любимые люди. Именно поэтому рождественский вечер кажется таким радостным и немного волшебным.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231" y="1376750"/>
            <a:ext cx="573038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0881" y="1376750"/>
            <a:ext cx="573038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подают на рождественский стол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выпечка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часто появляется ароматная выпечка и печенье. Оно делает праздник вкусным и создаёт ощущение домашнего уюта с самого первого кусочка.
</a:t>
            </a:r>
            <a:endParaRPr lang="en-US" sz="1492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Имбирное печенье и пряники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Имбирное печенье и пряники особенно любят дети. Они не только вкусные, но и красивые: их можно украсить, рассматривать и даже дарить.
</a:t>
            </a:r>
            <a:endParaRPr lang="en-US" sz="1473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простые 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сладостями ставят фрукты и другие лёгкие угощения. Такие блюда дополняют стол и делают праздничный вечер более разнообразным.
</a:t>
            </a:r>
            <a:endParaRPr lang="en-US" sz="1466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семейный ужин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 рождественском столе — не только еда, но и совместный ужин. За ним семья общается, улыбается и проводит время вместе.
</a:t>
            </a:r>
            <a:endParaRPr lang="en-US" sz="1473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песни и стихи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Рождество дети поют короткие песни и читают простые стихи. Такие тексты легко запоминать, потому что в них есть ритм, повторения и очень добрые слова.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Frohe Weihnachten! и Alles Gute! подходят для поздравления, открытки и маленького выступления в классе. Песня и рифма помогают почувствовать красоту немецкого языка.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поздравляют на немецком языке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известное поздравление — Frohe Weihnachten! Оно означает «Счастливого Рождества!» и звучит очень тепло. Эту фразу легко сказать однокласснику, учителю или написать на праздничной открытке.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пожелать Wünsche dir frohe Festtage. Такая фраза подходит для доброго, вежливого поздравления и помогает звучать чуть торжественнее. Её часто используют рядом с рождественскими словами.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Alles Gute zum Fest тоже передаёт пожелание радости и хорошего настроения. Оно короткое, понятное и отлично подходит для школьного уровня, когда хочется поздравить просто и красиво.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эти фразы удобно тренировать вслух и писать в мини-открытках. Так дети запоминают не только слова, но и дружелюбный тон немецкого поздравления.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подготовка к Weihnachten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шаг за шагом появляется рождественское настроение в семье.
</a:t>
            </a:r>
            <a:endParaRPr lang="en-US" sz="138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люди стараются помочь тем, кому сейчас трудно. Они приносят продукты, вещи и открытки, чтобы у других тоже стало немного теплее на душе.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 это время особенно важны. Простое пожелание, улыбка или маленький знак внимания помогают почувствовать, что человек не один и о нём помнят.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поступки напоминают, что Weihnachten — это не только подарки и огни. Это ещё и забота о других, которая делает праздник по-настоящему светлым.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перед Рождеством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Рождественская открытка на немецком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открытках часто появляются ёлка, звёзды, свечи, ангелы и снежинки. Такие картинки сразу создают праздничное настроение и помогают сделать поздравление красивым и понятным даже без длинного текста.
</a:t>
            </a:r>
            <a:endParaRPr lang="en-US" sz="144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рисуют на открытке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подписи подойдут короткие слова: Frohe Weihnachten, Liebe Grüße, Viel Glück, Gesundheit und Freude. Они звучат доброжелательно и делают открытку личной, словно маленькое письмо с тёплым светом.
</a:t>
            </a:r>
            <a:endParaRPr lang="en-US" sz="1466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добавить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этот праздник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сюрпризы
</a:t>
            </a:r>
            <a:pPr algn="ctr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нравится ждать приятный сюрприз и угадывать, что спрятано внутри. Подарок кажется маленьким чудом, а радость от него часто длится дольше, чем сам момент вручения.
</a:t>
            </a:r>
            <a:endParaRPr lang="en-US" sz="135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 и зимняя 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улицы и дома светятся особенно красиво, и зима выглядит совсем не скучной. Огни, снежинки и украшения напоминают сказочную картинку, в которую легко поверить.
</a:t>
            </a:r>
            <a:endParaRPr lang="en-US" sz="1292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 вкусные угощения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Печенье, пряники и другие сладости делают праздник ещё веселее. Для детей это не просто еда, а часть ожидания, которую хочется запомнить вместе с запахом и уютом.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немецкие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вроде Weihnachten, Kerze и Stern легко выучить и сразу произнести. Когда язык понятен, праздник становится ближе, а учиться уже совсем не страшно.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рождественская лексика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Kerze — это свеча. Она напоминает о тепле, свете и спокойном зимнем вечере. На картинках свечи часто стоят рядом с ёлкой, венком и праздничным столом.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Stern — звезда. Её можно увидеть на ёлке, на открытке и в украшениях. Это слово короткое и красивое, поэтому его легко запомнить и произнести.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Glocke, der Engel, der Schnee — колокольчик, ангел и снег. Эти слова звучат очень празднично и хорошо подходят для рисунков, игр и коротких упражнений в классе.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Licht означает свет. Вместе с другими словами оно помогает описать рождественскую картинку: свечи горят, снег блестит, и вся комната становится по-зимнему уютной.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 немецких городах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города часто ставят большую ёлку, а вокруг зажигают гирлянды и украшают витрины. Вечером площадь выглядит особенно нарядно, и даже обычная прогулка становится маленьким праздником. Люди останавливаются, смотрят на огни и фотографируют праздничную красоту.
</a:t>
            </a:r>
            <a:endParaRPr lang="en-US" sz="1071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где всё сияет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рождественской ярмарке продают сладости, игрушки и сувениры. Здесь пахнет выпечкой, а рядом слышны весёлые голоса и музыка. Для детей это почти волшебная страна, где хочется разглядывать всё подряд, как в сказке.
</a:t>
            </a:r>
            <a:endParaRPr lang="en-US" sz="1135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Weihnachtsmarkt — место для сюрпризов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немецких городов украшают огнями, венками и фигурками, поэтому даже знакомые дома выглядят празднично. Витрины становятся яркими и нарядными, будто соревнуются, кто красивее встретит гостей и прохожих.
</a:t>
            </a:r>
            <a:endParaRPr lang="en-US" sz="1206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город как открытка
</a:t>
            </a:r>
            <a:endParaRPr lang="en-US" sz="1584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людей на Weihnachten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собирает вместе детей, родителей, бабушек и дедушек. За одним столом легче поговорить, посмеяться и почувствовать, что рядом самые близкие люди.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люди чаще говорят добрые слова и внимательнее относятся друг к другу. Маленькое поздравление или дружеская улыбка иногда радуют сильнее любого подарка.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Weihnachten напоминает, что семья и дружба делают зиму светлее. Когда люди заботятся друг о друге, даже самый холодный вечер становится тёплым и уютным.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5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праздничных дня отмечают Рождество в Германии: 24 и 25 декабря.
</a:t>
            </a:r>
            <a:pPr algn="ctr" indent="0" marL="0">
              <a:lnSpc>
                <a:spcPct val="100000"/>
              </a:lnSpc>
              <a:buNone/>
            </a:pPr>
            <a:r>
              <a:rPr lang="en-US" sz="25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празднования Рождества в Германии
</a:t>
            </a:r>
            <a:endParaRPr lang="en-US" sz="3695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помогают понять, почему подготовка начинается заранее. Праздник собирает семью, а новые немецкие слова делают его ближе и понятнее для школьников.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Weihnachten ist das schönste Fest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любят за тепло, огни, песни, подарки и добрые дела. Для урока немецкого языка это особенно удачная тема: простые слова легко запоминаются, а праздничное настроение приходит само.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2026-05-25T03:13:27Z</dcterms:created>
  <dcterms:modified xsi:type="dcterms:W3CDTF">2026-05-25T03:13:27Z</dcterms:modified>
</cp:coreProperties>
</file>