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94" y="745950"/>
            <a:ext cx="4214463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организма: нуклеиновые кислоты и АТФ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белки и энергия: три основы жизни в одной 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в 9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помогают понять, как клетка хранит признаки, собирает белки и получает энергию для дыхания, роста, движения и деления. Без них невозможно объяснить работу живого организма на уровне клетки и всего тела.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в клетке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41399"/>
            <a:ext cx="3954463" cy="9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ДНК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большинства организмов ДНК находится главным образом в ядре, а также в митохондриях. У растений она есть и в хлоропластах, где тоже хранится наследственный материал.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719697"/>
            <a:ext cx="3954463" cy="9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РНК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встречается в ядре, цитоплазме и на рибосомах. Она не хранит признаки, а помогает клетке использовать информацию ДНК при создании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нуклеиновые кислоты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звенья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построены из нуклеотидов — одинаковых по общему плану звеньев, которые многократно повторяются и образуют длинные цепи молекулы.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нуклеотида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сахар, остаток фосфорной кислоты и азотистое основание. Именно их сочетание делает молекулу устойчивой и способной нести информацию.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сахаром служит дезоксирибоза, а в РНК — рибоза. Это небольшое различие влияет на свойства молекул и связано с их разными задачами в клетке.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ДНК и РНК устроены по одному принципу: цепочка нуклеотидов образует основу молекулы, а основания создают информационный код.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признаки двух нуклеиновых кислот и их роль в клетке.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надежно сохраняет наследственную информацию, а РНК обеспечивает ее передачу и использование при синтезе белка.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наследственная информация превращается в признак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генетическая информация из ДНК приводит к образованию белка.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634" y="1543934"/>
            <a:ext cx="37935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88018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57868"/>
            <a:ext cx="559500" cy="44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РНК и их функции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иРНК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переносит копию сведений о белке от ДНК к рибосомам. Она служит временным «сообщением», по которому клетка узнаёт последовательность аминокислот.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доставляет к рибосоме нужные аминокислоты. Благодаря ее работе строительные блоки белка поступают точно в нужный момент и в правильном порядке.
</a:t>
            </a:r>
            <a:endParaRPr lang="en-US" sz="937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входит в состав рибосом и помогает собрать белковую цепь. Она обеспечивает саму «рабочую площадку», где происходит синтез белка.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нуклеотида ДНК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нуклеотида выполняет свою роль: одна образует «каркас», другая соединяет звенья, третья хранит химический код.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 — это минимальный строительный блок нуклеиновых кислот; без любой его части молекула не сможет работать полноценно.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и правило комплементарности
</a:t>
            </a:r>
            <a:endParaRPr lang="en-US" sz="2461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основания ДНК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всегда встречаются четыре азотистых основания: аденин, тимин, гуанин и цитозин. Их сочетания образуют код, по которому клетка хранит информацию.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 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соединяется только с тимином, а гуанин — только с цитозином. Такое строгое соответствие делает структуру ДНК устойчивой и упорядоченной.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РНК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РНК вместо тимина находится урацил, поэтому аденин образует пару уже с ним. Это помогает отличать молекулы РНК от ДНК.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комплементарности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позволяет точно копировать наследственную информацию и правильно передавать ее при образовании новых молекул, а значит — сохранять признаки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элементного состава нуклеиновых кислот и АТФ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веществ имеют общую основу из пяти элементов, поэтому их строение связано с химией живой клетки.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Сходный элементный состав показывает, что нуклеиновые кислоты и АТФ относятся к органическим веществам и участвуют в единых процессах жизнедеятельности.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АТФ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АТФ включает аденин, рибозу и три остатка фосфорной кислоты. Такое строение делает ее удобной для хранения и быстрого высвобождения энергии в клетке при необходимости.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фосфатами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связи между фосфатными группами на конце молекулы. Они сравнительно легко разрываются, поэтому АТФ может быстро превращаться в АДФ и отдавать часть энергии.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не накапливается в больших количествах, а постоянно образуется и расходуется. Благодаря этому клетка получает не долгий, а очень быстрый и точный источник энергии для 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АТФ называют энергетической валютой клетки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отдача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сразу предоставляет энергию там, где она нужна больше всего. Клетка использует ее для сокращения мышц, транспорта веществ и других процессов, которые нельзя надолго откладывать.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АТФ невелики, поэтому молекула непрерывно распадается и снова синтезируется. Такой круговорот позволяет клетке работать без длительных перерывов и поддерживать устойчивый обмен веществ.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всех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нужна не только мышцам, но и клеткам нервной системы, печени, кожи и растущих тканей. В каждой из них энергия расходуется на собственные жизненно важные задачи.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переносчик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молекула АТФ подходит для самых разных процессов. Именно поэтому ее сравнивают с валютой: она «оплачивает» работу клетки независимо от ее типа и функции.
</a:t>
            </a:r>
            <a:endParaRPr lang="en-US" sz="9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 энергию для синтеза АТФ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пищи превращается в АТФ и затем используется клеткой в повседневной работе.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АТФ, АДФ и АМФ: сколько фосфатных групп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связаны между собой и могут переходить одна в другую. Чем больше фосфатных групп, тем больше энергии может быть запасено в молекуле.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содержит больше всего фосфатных групп и потому является самой богатой энергией формой. При отщеплении фосфата энергия становится доступной клетке.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класс; обобщение по строению нуклеотидов
</a:t>
            </a:r>
            <a:endParaRPr lang="en-US" sz="8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нужна АТФ в организме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процессы особенно зависят от энергии АТФ и почему без нее невозможна нормальная работа клеток и тканей.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расход АТФ связан с непрерывной работой и обновлением клеток. Чем активнее процесс, тем чаще нужна энергия молекулы.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класс; обобщение функций АТФ
</a:t>
            </a:r>
            <a:endParaRPr lang="en-US" sz="9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нуклеиновых кислот и АТФ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АТФ построены из нуклеотидов, поэтому имеют сходные химические части. Это объединяет их в одну большую группу важных органических веществ клетки.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связаны с хранением и использованием наследственной информации, а АТФ обеспечивает энергию для синтеза белков и других клеточных процессов.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цепь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информация из ДНК превращается в белок, а АТФ помогает этому процессу идти непрерывно. Поэтому наследственность и обмен энергии тесно связаны между собой.
</a:t>
            </a:r>
            <a:endParaRPr lang="en-US" sz="10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нуклеиновых кислот и АТФ в организме человека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ДНК: инструкция для внешних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клетке ДНК хранит сведения о признаках человека, которые передаются по наследству. Именно в ней записана информация, влияющая на особенности внешности, строение тканей и многие свойства организма. Эта «инструкция» остается в клетках надолго.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РНК: помощник в сборке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работает там, где клетке нужно создать белок. Она переносит информацию, доставляет аминокислоты и помогает рибосомам собрать готовую цепочку. Без РНК клетки не смогли бы строить ферменты, мышцы и многие другие структуры.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АТФ: энергия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работу сердца, движения мышц, деятельность мозга и рост организма. Когда клетка тратит энергию, она быстро пополняет ее заново, чтобы процессы не останавливались ни на минуту.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ткани расходуют больше всего АТФ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энергии зависит от того, насколько активно ткань работает в данный момент. Чем больше движений, импульсов или обмена веществ, тем выше расход АТФ.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расход у тканей с постоянной работой и быстрым обновлением. Это объясняет, почему они особенно нуждаются в непрерывном синтезе АТФ.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класс; качественное сравнение энергетических потребностей тканей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нуклеиновых кислотах и АТФ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сохраняет наследственные сведения и передает их при делении клеток и размножении организмов. Благодаря ей признаки не теряются и могут переходить от родителей к потомству.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помогает белкам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считывает и использует информацию ДНК при синтезе белка. Именно белки выполняют в клетке множество задач: строят структуры, ускоряют реакции и участвуют в обмене веществ.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дает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снабжает клетку энергией для дыхания, движения, роста и деления. Без этого вещества ни одна живая система не смогла бы работать устойчиво и непрерывно.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информационная и энергетическая основа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РНК и АТФ показывают, как в клетке сочетаются хранение информации и получение энергии. Именно эта связь делает возможной работу организма, его рост, развитие и наследование признаков.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2026-06-01T12:14:47Z</dcterms:created>
  <dcterms:modified xsi:type="dcterms:W3CDTF">2026-06-01T12:14:47Z</dcterms:modified>
</cp:coreProperties>
</file>