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Земли: невидимая оболочка, без которой нет жизни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поддерживает дыхание, создаёт погоду и защищает от опасного излучения.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это газовая оболочка, которую удерживает притяжение Земли: большая часть воздуха находится внизу. Кислород в атмосфере нужен для дыхания, а без неё не было бы привычной погоды и круговорота воды.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атмосфера и почему она особенно важна для человека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газы воздуха: азот (около 78%) и кислород (около 21%). Именно они образуют основу атмосферы и обеспечивают основные процессы в природе и организме человека.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 составляет примерно 0,93%, а углекислый газ — около 0,04%. Эти доли невелики, но они важны для климата и для жизни растений.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также есть водяной пар, пыль, дым и мелкие частицы. Количество водяного пара меняется, поэтому он влияет на влажность, облака, туман и осадки.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воздух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 азот, а кислород выделяется как газ, без которого дыхание невозможно.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примеси, например углекислый газ и водяной пар, заметно влияют на погоду и условия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по составу воздуха: справочные материалы школьного курса естествознания (ориентировочные доли в %).
</a:t>
            </a:r>
            <a:endParaRPr lang="en-US" sz="6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из космоса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кажется тонкой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Землю из космоса, атмосфера видна как тонкая голубая кайма. По сравнению с размерами планеты она действительно очень тонкая, хотя работает как важнейшая «защитная оболочка».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у неё 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оттенок связан с рассеянием солнечного света в воздухе. Но главное — атмосфера создаёт условия для жизни: даёт воздух для дыхания и помогает формировать погоду и водный цикл.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7895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425" y="2174757"/>
            <a:ext cx="1536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831" y="2924690"/>
            <a:ext cx="126788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831" y="3674593"/>
            <a:ext cx="126788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75" y="4424498"/>
            <a:ext cx="144900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слой, где образуются облака и выпадают осадки. Здесь чаще всего бывает ветер и меняется погода, а с высотой обычно становится холоднее.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тропосферы располагается стратосфера. В ней находится озоновый слой, который поглощает часть опасного ультрафиолетового излучения Солнца.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мезосфере воздух разреженнее, а температура может снижаться. Именно здесь в основном сгорают многие метеоры — «сгорают» в атмосфере.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 тянется высоко над Землёй и отличается особыми физическими условиями. Здесь возникают полярные сияния, связанные с взаимодействием частиц в атмосфере.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Экзосфера — самый верхний слой атмосферы. Там воздух постепенно переходит в космическое пространство, и граница атмосферы становится «размытой».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погода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превращает солнечное тепло в движение воздуха, облака и осадки.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тропосферы меняется: у полюсов она ближе к 8 км, а у экватора может доходить до 18 км.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8–18 км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значения по тропосфере: материалы школьного курса географии/естествознания.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диапазоне высот образуется большинство явлений, которые мы называем погодой.
</a:t>
            </a:r>
            <a:endParaRPr lang="en-US" sz="21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атмосферы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— где расположен слой и какую роль он выполняет.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слоёв различаются: от «погоды рядом» до процессов высоко над Землёй и защиты от излучения.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по строению атмосферы.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и защита от ультрафиолета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расположен в стратосфере и поглощает часть ультрафиолетовых лучей Солнца. Благодаря этому кожа, глаза и клетки получают меньше повреждений.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Озона в атмосфере совсем немного, но его вклад в защиту огромен. Даже небольшие изменения в озоновом слое могут заметно отражаться на безопасности живых 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озона помогает осознать: атмосфера — не просто «воздух», а сложная система защиты и условий для жизни. Поэтому важно беречь атмосферу и её состав.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с высотой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тропосфере воздух в среднем охлаждается, поэтому на больших высотах часто холоднее, а в облаках формируются капли и кристаллы льда.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графика видно, что каждый слой по-разному нагревается: одни части атмосферы отдают тепло, другие получают его иначе, поэтому «профили» различаются.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по школьным моделям температурного профиля атмосферы; зависят от широты и времени года.
</a:t>
            </a:r>
            <a:endParaRPr lang="en-US" sz="6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высота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Земли атмосферное давление самое большое: над нами находится весь столб воздуха. По мере набора высоты сверху становится меньше воздуха, и давление уменьшается.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горах воздух разреженнее, чем на равнине. Человеку сложнее получать нужное количество кислорода, из‑за чего может появляться одышка и быстрая утомляемость.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авиации и высокогорных районах используют средства контроля состава и работы воздуха, чтобы людям было безопаснее. Такие условия помогают понимать, как меняются возможности дыхания с высотой.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о рождении облаков и осадков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поднялся — и стало прохладнее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водяной пар поднимается вверх и встречает более холодный воздух. Когда температура падает, пар уже не может оставаться «невидимым» — начинается конденсация. Так возникают условия для будущих капель и льдинок.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собираются в облако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верхних слоях атмосферы образуются маленькие капли воды или кристаллы льда. Они держатся в воздухе, потому что масса у них ещё небольшая, а потоки воздуха поддерживают их во взвешенном состоянии. Так постепенно формируется облако.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становятся тяжёлыми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капли и кристаллы сталкиваются и растут: крупным частицам труднее удерживаться в потоке воздуха. Когда они становятся достаточно тяжёлыми, выпадают осадки — дождь, снег или град.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атмосфере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работает непрерывно: один и тот же водяной «путь» повторяется, а скорость этапов меняется в зависимости от температуры и ветра.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атмосфера связывает океаны, сушу и воздух: вода постоянно переходит между состояниями и возвращается обратно.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естествознанию; схема отражает основные этапы, без точных количественных долей.
</a:t>
            </a:r>
            <a:endParaRPr lang="en-US" sz="7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состоит из множества цветов. В воздухе частицы сильнее рассеивают коротковолновую часть спектра, поэтому днём чаще заметен голубой оттенок неба.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закате лучам приходится проходить через более толстый слой атмосферы. За это время голубые лучи рассеиваются сильнее, и их становится меньше, чем «красных».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остаётся больше длинноволнового света, становятся заметными красные, оранжевые и розовые оттенки. Поэтому цвет неба меняется именно в момент заката и после него.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небо голубое, а закат красный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981401"/>
            <a:ext cx="4867800" cy="14674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опасные явления, связанные с атмосферой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какую пользу приносит атмосфера и какие погодные явления могут стать угрозой при неблагоприятных условиях.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одновременно поддерживает жизнь и влияет на безопасность: при изменении условий полезные процессы могут сопровождаться сильными и опасными проявлениями.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школьного курса естествознания.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действия человека меняют состояние атмосферы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причинно‑следственных связей: выбросы и изменения среды приводят к ухудшению качества воздуха и ускоренному изменению климата.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3049"/>
            <a:ext cx="153900" cy="15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1599"/>
            <a:ext cx="153900" cy="13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53049"/>
            <a:ext cx="153900" cy="15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58907" y="1835949"/>
            <a:ext cx="129319" cy="18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наблюдения в метеорологии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температуру воздуха. По изменениям температуры метеорологи оценивают, как развивается погода, и помогают понять, где вероятны осадки или резкие перемены условий.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скорость ветра. Это важно для предупреждений: сильный ветер может сопровождаться грозами, а также влияет на распространение дыма и пыли.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направление ветра. Вместе со скоростью они помогают прогнозировать, откуда придут воздушные массы и как изменится температура и влажность в ближайшие часы.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Гигрометры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влажность воздуха. Когда влажность растёт, повышается вероятность образования облаков, тумана и осадков, потому что водяной пар легче конденсируется.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Барометры и 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Барометры измеряют атмосферное давление, спутники дают картину облачности и движения систем. Данные помогают строить прогнозы погоды и предупреждать опасные явления.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основная масса воздуха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атмосфера тянется далеко вверх, плотная часть находится близко к поверхности. Поэтому большая часть воздуха и большинства процессов происходит в «нижнем поясе» над Землёй.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резкое уменьшение доли воздуха с высотой. Это объясняет, почему на больших высотах трудно дышать и почему погода внизу особенно заметна.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оценки из школьных курсов географии и естествознания; точные значения зависят от условий атмосферы.
</a:t>
            </a:r>
            <a:endParaRPr lang="en-US" sz="6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«живой экран» Земли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обеспечивает дыхание, защищает от части излучения, сохраняет тепло и поддерживает круговорот воды. Её состояние зависит от природы и человека, поэтому чистый воздух — необходимое условие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2026-05-12T08:54:18Z</dcterms:created>
  <dcterms:modified xsi:type="dcterms:W3CDTF">2026-05-12T08:54:18Z</dcterms:modified>
</cp:coreProperties>
</file>